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714" r:id="rId2"/>
    <p:sldMasterId id="2147483660" r:id="rId3"/>
    <p:sldMasterId id="2147483889" r:id="rId4"/>
  </p:sldMasterIdLst>
  <p:notesMasterIdLst>
    <p:notesMasterId r:id="rId14"/>
  </p:notesMasterIdLst>
  <p:sldIdLst>
    <p:sldId id="310" r:id="rId5"/>
    <p:sldId id="313" r:id="rId6"/>
    <p:sldId id="325" r:id="rId7"/>
    <p:sldId id="312" r:id="rId8"/>
    <p:sldId id="311" r:id="rId9"/>
    <p:sldId id="315" r:id="rId10"/>
    <p:sldId id="314" r:id="rId11"/>
    <p:sldId id="319" r:id="rId12"/>
    <p:sldId id="653" r:id="rId13"/>
  </p:sldIdLst>
  <p:sldSz cx="9144000" cy="5143500" type="screen16x9"/>
  <p:notesSz cx="6858000" cy="9144000"/>
  <p:embeddedFontLst>
    <p:embeddedFont>
      <p:font typeface="Acumin Pr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ACDBC-F169-3F35-BDD0-F018E2BE13BB}" v="251" dt="2023-09-26T05:50:47.946"/>
    <p1510:client id="{02E979A2-C353-77E0-E4F2-B8377EF748FD}" v="93" dt="2023-09-26T07:23:03.736"/>
    <p1510:client id="{96B4A920-BBC8-A016-5E7B-063366DFA179}" v="2" dt="2023-09-26T05:39:16.680"/>
    <p1510:client id="{09D25FB4-426A-1C8B-E619-BF83393D1C98}" v="44" dt="2023-09-26T05:52:10.808"/>
    <p1510:client id="{65D1FAD9-4113-1287-15EA-A296CCD9A8B9}" v="6" dt="2023-09-26T02:22:29.706"/>
    <p1510:client id="{9EC47BCD-E7B5-C7B1-E1D8-AAD9C0BEF751}" v="470" dt="2023-09-26T07:33:56.572"/>
    <p1510:client id="{9B2563AD-FF3B-D8A5-078F-0F97EE28497C}" v="387" dt="2023-09-26T05:38:15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8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3"/>
          </p:nvPr>
        </p:nvSpPr>
        <p:spPr>
          <a:xfrm>
            <a:off x="4707740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4"/>
          </p:nvPr>
        </p:nvSpPr>
        <p:spPr>
          <a:xfrm>
            <a:off x="4707746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703652" y="484497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 Image">
  <p:cSld name="Key Statement 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003465" y="1548509"/>
            <a:ext cx="7137071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Copy paste the logo from the master slide</a:t>
            </a:r>
            <a:endParaRPr sz="800" b="0" i="0" u="none" strike="noStrike" cap="none">
              <a:solidFill>
                <a:srgbClr val="1310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Blank Ligh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 rot="10800000">
            <a:off x="0" y="925830"/>
            <a:ext cx="8043863" cy="3291840"/>
          </a:xfrm>
          <a:custGeom>
            <a:avLst/>
            <a:gdLst/>
            <a:ahLst/>
            <a:cxnLst/>
            <a:rect l="l" t="t" r="r" b="b"/>
            <a:pathLst>
              <a:path w="11479939" h="4389120" extrusionOk="0">
                <a:moveTo>
                  <a:pt x="683808" y="0"/>
                </a:moveTo>
                <a:lnTo>
                  <a:pt x="11479939" y="0"/>
                </a:lnTo>
                <a:lnTo>
                  <a:pt x="11479939" y="164696"/>
                </a:lnTo>
                <a:lnTo>
                  <a:pt x="835690" y="164696"/>
                </a:lnTo>
                <a:lnTo>
                  <a:pt x="203200" y="4224424"/>
                </a:lnTo>
                <a:lnTo>
                  <a:pt x="11479939" y="4224424"/>
                </a:lnTo>
                <a:lnTo>
                  <a:pt x="11479939" y="4389120"/>
                </a:lnTo>
                <a:lnTo>
                  <a:pt x="0" y="4389120"/>
                </a:lnTo>
                <a:lnTo>
                  <a:pt x="6838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ctrTitle"/>
          </p:nvPr>
        </p:nvSpPr>
        <p:spPr>
          <a:xfrm>
            <a:off x="685357" y="1688510"/>
            <a:ext cx="6172200" cy="734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1"/>
          </p:nvPr>
        </p:nvSpPr>
        <p:spPr>
          <a:xfrm>
            <a:off x="685358" y="2720885"/>
            <a:ext cx="444861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2"/>
          </p:nvPr>
        </p:nvSpPr>
        <p:spPr>
          <a:xfrm>
            <a:off x="685357" y="3272463"/>
            <a:ext cx="3244804" cy="59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1_Two Column Text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167673" y="0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body" idx="3"/>
          </p:nvPr>
        </p:nvSpPr>
        <p:spPr>
          <a:xfrm>
            <a:off x="4707740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body" idx="4"/>
          </p:nvPr>
        </p:nvSpPr>
        <p:spPr>
          <a:xfrm>
            <a:off x="4707746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8703652" y="484497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Slide">
  <p:cSld name="1_Section Slide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52" name="Google Shape;152;p30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25" cy="1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650" cy="1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ctrTitle"/>
          </p:nvPr>
        </p:nvSpPr>
        <p:spPr>
          <a:xfrm>
            <a:off x="5169859" y="1548508"/>
            <a:ext cx="3531150" cy="20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45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Slide">
  <p:cSld name="1_Section Sli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25" cy="1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650" cy="1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>
            <a:off x="5169859" y="1548508"/>
            <a:ext cx="3531150" cy="20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45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ark">
  <p:cSld name="Cover Dar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595" y="581025"/>
            <a:ext cx="1521024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>
            <a:off x="685357" y="1274991"/>
            <a:ext cx="6172200" cy="194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685358" y="4089567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ight">
  <p:cSld name="Cover Ligh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subTitle" idx="1"/>
          </p:nvPr>
        </p:nvSpPr>
        <p:spPr>
          <a:xfrm>
            <a:off x="685358" y="4089567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8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</a:t>
            </a:r>
            <a:r>
              <a:rPr lang="en" sz="800" b="1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Add background image </a:t>
            </a: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— Right Click &gt; Format Background… &gt; Picture or texture fill &gt; Insert… [insert one of the approved selection of images]</a:t>
            </a:r>
            <a:endParaRPr sz="1100"/>
          </a:p>
        </p:txBody>
      </p:sp>
      <p:sp>
        <p:nvSpPr>
          <p:cNvPr id="80" name="Google Shape;80;p18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ctrTitle"/>
          </p:nvPr>
        </p:nvSpPr>
        <p:spPr>
          <a:xfrm>
            <a:off x="685357" y="1274991"/>
            <a:ext cx="6172200" cy="194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mage">
  <p:cSld name="Cover Imag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685358" y="4089567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595" y="581025"/>
            <a:ext cx="1521024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Copy paste the logo and red shape from the master slide</a:t>
            </a:r>
            <a:endParaRPr sz="1100"/>
          </a:p>
        </p:txBody>
      </p:sp>
      <p:sp>
        <p:nvSpPr>
          <p:cNvPr id="87" name="Google Shape;87;p19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680595" y="1274991"/>
            <a:ext cx="6172200" cy="194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ark">
  <p:cSld name="Cover Dar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595" y="581025"/>
            <a:ext cx="1521024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ctrTitle"/>
          </p:nvPr>
        </p:nvSpPr>
        <p:spPr>
          <a:xfrm>
            <a:off x="685357" y="1274991"/>
            <a:ext cx="6172200" cy="194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685358" y="4089567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91" name="Google Shape;91;p20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ctrTitle"/>
          </p:nvPr>
        </p:nvSpPr>
        <p:spPr>
          <a:xfrm>
            <a:off x="5169859" y="1548508"/>
            <a:ext cx="3531229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/>
          <p:nvPr/>
        </p:nvSpPr>
        <p:spPr>
          <a:xfrm>
            <a:off x="534046" y="925830"/>
            <a:ext cx="8609954" cy="3291840"/>
          </a:xfrm>
          <a:custGeom>
            <a:avLst/>
            <a:gdLst/>
            <a:ahLst/>
            <a:cxnLst/>
            <a:rect l="l" t="t" r="r" b="b"/>
            <a:pathLst>
              <a:path w="11479939" h="4389120" extrusionOk="0">
                <a:moveTo>
                  <a:pt x="683808" y="0"/>
                </a:moveTo>
                <a:lnTo>
                  <a:pt x="11479939" y="0"/>
                </a:lnTo>
                <a:lnTo>
                  <a:pt x="11479939" y="164696"/>
                </a:lnTo>
                <a:lnTo>
                  <a:pt x="835690" y="164696"/>
                </a:lnTo>
                <a:lnTo>
                  <a:pt x="203200" y="4224424"/>
                </a:lnTo>
                <a:lnTo>
                  <a:pt x="11479939" y="4224424"/>
                </a:lnTo>
                <a:lnTo>
                  <a:pt x="11479939" y="4389120"/>
                </a:lnTo>
                <a:lnTo>
                  <a:pt x="0" y="4389120"/>
                </a:lnTo>
                <a:lnTo>
                  <a:pt x="6838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7914132" cy="281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614934" y="581892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3"/>
          </p:nvPr>
        </p:nvSpPr>
        <p:spPr>
          <a:xfrm>
            <a:off x="4707740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4"/>
          </p:nvPr>
        </p:nvSpPr>
        <p:spPr>
          <a:xfrm>
            <a:off x="4707746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703652" y="484497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 what">
  <p:cSld name="So wha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015" y="537296"/>
            <a:ext cx="7615447" cy="101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3" y="0"/>
            <a:ext cx="7869050" cy="44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153818" y="89519"/>
            <a:ext cx="4921102" cy="29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8703652" y="484497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4">
            <a:alphaModFix/>
          </a:blip>
          <a:srcRect r="47536"/>
          <a:stretch/>
        </p:blipFill>
        <p:spPr>
          <a:xfrm>
            <a:off x="8781730" y="0"/>
            <a:ext cx="364677" cy="44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/>
          <p:nvPr/>
        </p:nvSpPr>
        <p:spPr>
          <a:xfrm>
            <a:off x="0" y="0"/>
            <a:ext cx="84136" cy="447777"/>
          </a:xfrm>
          <a:prstGeom prst="rect">
            <a:avLst/>
          </a:prstGeom>
          <a:solidFill>
            <a:srgbClr val="0F2C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Text">
  <p:cSld name="Three Column 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182583" y="0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3"/>
          </p:nvPr>
        </p:nvSpPr>
        <p:spPr>
          <a:xfrm>
            <a:off x="3354705" y="1728787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4"/>
          </p:nvPr>
        </p:nvSpPr>
        <p:spPr>
          <a:xfrm>
            <a:off x="3354705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744156" y="484196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5"/>
          </p:nvPr>
        </p:nvSpPr>
        <p:spPr>
          <a:xfrm>
            <a:off x="6094477" y="1728787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6"/>
          </p:nvPr>
        </p:nvSpPr>
        <p:spPr>
          <a:xfrm>
            <a:off x="6094477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">
  <p:cSld name="Key Statem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003465" y="1548509"/>
            <a:ext cx="7137071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 Image">
  <p:cSld name="Key Statement Imag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ctrTitle"/>
          </p:nvPr>
        </p:nvSpPr>
        <p:spPr>
          <a:xfrm>
            <a:off x="1003465" y="1548509"/>
            <a:ext cx="7137071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Copy paste the logo from the master slide</a:t>
            </a:r>
            <a:endParaRPr sz="1100"/>
          </a:p>
        </p:txBody>
      </p:sp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Blank Ligh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/>
          <p:nvPr/>
        </p:nvSpPr>
        <p:spPr>
          <a:xfrm rot="10800000">
            <a:off x="0" y="925830"/>
            <a:ext cx="8043863" cy="3291840"/>
          </a:xfrm>
          <a:custGeom>
            <a:avLst/>
            <a:gdLst/>
            <a:ahLst/>
            <a:cxnLst/>
            <a:rect l="l" t="t" r="r" b="b"/>
            <a:pathLst>
              <a:path w="11479939" h="4389120" extrusionOk="0">
                <a:moveTo>
                  <a:pt x="683808" y="0"/>
                </a:moveTo>
                <a:lnTo>
                  <a:pt x="11479939" y="0"/>
                </a:lnTo>
                <a:lnTo>
                  <a:pt x="11479939" y="164696"/>
                </a:lnTo>
                <a:lnTo>
                  <a:pt x="835690" y="164696"/>
                </a:lnTo>
                <a:lnTo>
                  <a:pt x="203200" y="4224424"/>
                </a:lnTo>
                <a:lnTo>
                  <a:pt x="11479939" y="4224424"/>
                </a:lnTo>
                <a:lnTo>
                  <a:pt x="11479939" y="4389120"/>
                </a:lnTo>
                <a:lnTo>
                  <a:pt x="0" y="4389120"/>
                </a:lnTo>
                <a:lnTo>
                  <a:pt x="6838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685357" y="1688510"/>
            <a:ext cx="6172200" cy="734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1"/>
          </p:nvPr>
        </p:nvSpPr>
        <p:spPr>
          <a:xfrm>
            <a:off x="685358" y="2720885"/>
            <a:ext cx="444861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body" idx="2"/>
          </p:nvPr>
        </p:nvSpPr>
        <p:spPr>
          <a:xfrm>
            <a:off x="685357" y="3272463"/>
            <a:ext cx="3244804" cy="59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ight">
  <p:cSld name="Cover Ligh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685358" y="4089567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</a:t>
            </a:r>
            <a:r>
              <a:rPr lang="en" sz="800" b="1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Add background image </a:t>
            </a: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— Right Click &gt; Format Background… &gt; Picture or texture fill &gt; Insert… [insert one of the approved selection of images]</a:t>
            </a:r>
            <a:endParaRPr sz="800" b="0" i="0" u="none" strike="noStrike" cap="none">
              <a:solidFill>
                <a:srgbClr val="1310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ctrTitle"/>
          </p:nvPr>
        </p:nvSpPr>
        <p:spPr>
          <a:xfrm>
            <a:off x="685357" y="1274991"/>
            <a:ext cx="6172200" cy="194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381A1D-E53F-856F-2750-12DECFCBD0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3496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381A1D-E53F-856F-2750-12DECFCBD0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25768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94F3B-7B0E-1BD5-81C8-D74DF528C2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02944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87B294-41F6-F3E2-1C76-C07A541B3F45}"/>
              </a:ext>
            </a:extLst>
          </p:cNvPr>
          <p:cNvGrpSpPr/>
          <p:nvPr userDrawn="1"/>
        </p:nvGrpSpPr>
        <p:grpSpPr>
          <a:xfrm>
            <a:off x="-4306" y="617783"/>
            <a:ext cx="9097660" cy="187469"/>
            <a:chOff x="-5741" y="823711"/>
            <a:chExt cx="12130213" cy="24995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2416D8-88CC-F366-656C-FF6A0F990521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-5741" y="948690"/>
              <a:ext cx="117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B29806-0CD4-7620-F1B2-809196C35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707070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DF766C-8C82-6413-4F8F-B3CAE977A4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71750"/>
            <a:ext cx="9144000" cy="2571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AE275-3459-CACB-C341-6500C67D3E73}"/>
              </a:ext>
            </a:extLst>
          </p:cNvPr>
          <p:cNvGrpSpPr/>
          <p:nvPr userDrawn="1"/>
        </p:nvGrpSpPr>
        <p:grpSpPr>
          <a:xfrm>
            <a:off x="-4306" y="617783"/>
            <a:ext cx="9097660" cy="187469"/>
            <a:chOff x="-5741" y="823711"/>
            <a:chExt cx="12130213" cy="24995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F559728-7AC1-B5E0-7A42-DFE3E25A3A2D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-5741" y="948690"/>
              <a:ext cx="117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24011C-99F8-3EA0-85A2-0A49618AE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8695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94F3B-7B0E-1BD5-81C8-D74DF528C2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02944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87B294-41F6-F3E2-1C76-C07A541B3F45}"/>
              </a:ext>
            </a:extLst>
          </p:cNvPr>
          <p:cNvGrpSpPr/>
          <p:nvPr userDrawn="1"/>
        </p:nvGrpSpPr>
        <p:grpSpPr>
          <a:xfrm>
            <a:off x="-4306" y="617783"/>
            <a:ext cx="9097660" cy="187469"/>
            <a:chOff x="-5741" y="823711"/>
            <a:chExt cx="12130213" cy="24995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2416D8-88CC-F366-656C-FF6A0F990521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-5741" y="948690"/>
              <a:ext cx="117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B29806-0CD4-7620-F1B2-809196C35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707070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DF766C-8C82-6413-4F8F-B3CAE977A4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71750"/>
            <a:ext cx="9144000" cy="2571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2AE275-3459-CACB-C341-6500C67D3E73}"/>
              </a:ext>
            </a:extLst>
          </p:cNvPr>
          <p:cNvGrpSpPr/>
          <p:nvPr userDrawn="1"/>
        </p:nvGrpSpPr>
        <p:grpSpPr>
          <a:xfrm>
            <a:off x="-4306" y="617783"/>
            <a:ext cx="9097660" cy="187469"/>
            <a:chOff x="-5741" y="823711"/>
            <a:chExt cx="12130213" cy="24995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F559728-7AC1-B5E0-7A42-DFE3E25A3A2D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-5741" y="948690"/>
              <a:ext cx="117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24011C-99F8-3EA0-85A2-0A49618AE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7453" y="823711"/>
              <a:ext cx="317019" cy="249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8695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2E927F-B0B2-E804-F96F-EB9F9301CC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67902" y="0"/>
            <a:ext cx="2346722" cy="15849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739473B-ACD0-EEFD-5611-90A348CA9F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7902" y="1584961"/>
            <a:ext cx="2346722" cy="18135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D15FC34D-A1DA-A576-8153-0CC8115FAA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67902" y="3398521"/>
            <a:ext cx="2346722" cy="174498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2636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E4B22DA-3E2E-60D5-40BD-7316FEBB30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65144" y="0"/>
            <a:ext cx="2278856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94008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056E529-5206-324A-7D6C-C86911A70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5579" y="335756"/>
            <a:ext cx="2163365" cy="3780000"/>
          </a:xfrm>
          <a:prstGeom prst="rect">
            <a:avLst/>
          </a:prstGeom>
          <a:pattFill prst="pct75">
            <a:fgClr>
              <a:schemeClr val="bg2"/>
            </a:fgClr>
            <a:bgClr>
              <a:schemeClr val="tx2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345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056E529-5206-324A-7D6C-C86911A70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5579" y="335756"/>
            <a:ext cx="2163365" cy="3780000"/>
          </a:xfrm>
          <a:prstGeom prst="rect">
            <a:avLst/>
          </a:prstGeom>
          <a:pattFill prst="pct75">
            <a:fgClr>
              <a:schemeClr val="bg2"/>
            </a:fgClr>
            <a:bgClr>
              <a:schemeClr val="tx2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9ECC8D29-3DB2-7372-85DA-D3FD9E451E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09199" y="335756"/>
            <a:ext cx="2163365" cy="3780000"/>
          </a:xfrm>
          <a:prstGeom prst="rect">
            <a:avLst/>
          </a:prstGeom>
          <a:pattFill prst="pct75">
            <a:fgClr>
              <a:schemeClr val="bg2"/>
            </a:fgClr>
            <a:bgClr>
              <a:schemeClr val="tx2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971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mage">
  <p:cSld name="Cover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685358" y="4089567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595" y="581025"/>
            <a:ext cx="1521024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Copy paste the logo and red shape from the master slide</a:t>
            </a:r>
            <a:endParaRPr sz="800" b="0" i="0" u="none" strike="noStrike" cap="none">
              <a:solidFill>
                <a:srgbClr val="1310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>
            <a:off x="680595" y="1274991"/>
            <a:ext cx="6172200" cy="194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056E529-5206-324A-7D6C-C86911A70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5579" y="335756"/>
            <a:ext cx="2163365" cy="3780000"/>
          </a:xfrm>
          <a:prstGeom prst="rect">
            <a:avLst/>
          </a:prstGeom>
          <a:pattFill prst="pct75">
            <a:fgClr>
              <a:schemeClr val="bg2"/>
            </a:fgClr>
            <a:bgClr>
              <a:schemeClr val="tx2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9ECC8D29-3DB2-7372-85DA-D3FD9E451E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09199" y="335756"/>
            <a:ext cx="2163365" cy="3780000"/>
          </a:xfrm>
          <a:prstGeom prst="rect">
            <a:avLst/>
          </a:prstGeom>
          <a:pattFill prst="pct75">
            <a:fgClr>
              <a:schemeClr val="bg2"/>
            </a:fgClr>
            <a:bgClr>
              <a:schemeClr val="tx2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211CD544-79A7-6C7A-9548-FF1840E15B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02819" y="335756"/>
            <a:ext cx="2163365" cy="3780000"/>
          </a:xfrm>
          <a:prstGeom prst="rect">
            <a:avLst/>
          </a:prstGeom>
          <a:pattFill prst="pct75">
            <a:fgClr>
              <a:schemeClr val="bg2"/>
            </a:fgClr>
            <a:bgClr>
              <a:schemeClr val="tx2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82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056E529-5206-324A-7D6C-C86911A70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1219" y="1219200"/>
            <a:ext cx="1657754" cy="2896556"/>
          </a:xfrm>
          <a:prstGeom prst="rect">
            <a:avLst/>
          </a:prstGeom>
          <a:pattFill prst="pct75">
            <a:fgClr>
              <a:schemeClr val="bg2"/>
            </a:fgClr>
            <a:bgClr>
              <a:schemeClr val="tx2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9ECC8D29-3DB2-7372-85DA-D3FD9E451E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89059" y="1219200"/>
            <a:ext cx="1657754" cy="2896556"/>
          </a:xfrm>
          <a:prstGeom prst="rect">
            <a:avLst/>
          </a:prstGeom>
          <a:pattFill prst="pct75">
            <a:fgClr>
              <a:schemeClr val="bg2"/>
            </a:fgClr>
            <a:bgClr>
              <a:schemeClr val="tx2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211CD544-79A7-6C7A-9548-FF1840E15B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56899" y="1219200"/>
            <a:ext cx="1657754" cy="2896556"/>
          </a:xfrm>
          <a:prstGeom prst="rect">
            <a:avLst/>
          </a:prstGeom>
          <a:pattFill prst="pct75">
            <a:fgClr>
              <a:schemeClr val="bg2"/>
            </a:fgClr>
            <a:bgClr>
              <a:schemeClr val="tx2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5D89F45A-DEFB-00D5-C93B-AC358FE81D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739" y="1219200"/>
            <a:ext cx="1657754" cy="2896556"/>
          </a:xfrm>
          <a:prstGeom prst="rect">
            <a:avLst/>
          </a:prstGeom>
          <a:pattFill prst="pct75">
            <a:fgClr>
              <a:schemeClr val="bg2"/>
            </a:fgClr>
            <a:bgClr>
              <a:schemeClr val="tx2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6B7DC6C4-D16E-553F-3C86-5FAACBA4D7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92579" y="1219200"/>
            <a:ext cx="1657754" cy="2896556"/>
          </a:xfrm>
          <a:prstGeom prst="rect">
            <a:avLst/>
          </a:prstGeom>
          <a:pattFill prst="pct75">
            <a:fgClr>
              <a:schemeClr val="bg2"/>
            </a:fgClr>
            <a:bgClr>
              <a:schemeClr val="tx2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52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21373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AF143F-07E5-6D48-909A-5E47FE0E0C8B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C6E5132-1899-5143-84E8-BD0D35188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08175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AF143F-07E5-6D48-909A-5E47FE0E0C8B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C6E5132-1899-5143-84E8-BD0D35188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00209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AF143F-07E5-6D48-909A-5E47FE0E0C8B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C6E5132-1899-5143-84E8-BD0D35188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2785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AF143F-07E5-6D48-909A-5E47FE0E0C8B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C6E5132-1899-5143-84E8-BD0D35188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0319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AF143F-07E5-6D48-909A-5E47FE0E0C8B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C6E5132-1899-5143-84E8-BD0D35188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013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9224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I 4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295A428-84CF-4565-B5C6-85FA43E2B2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224000" y="1383714"/>
            <a:ext cx="7398506" cy="405000"/>
          </a:xfrm>
          <a:prstGeom prst="rect">
            <a:avLst/>
          </a:prstGeo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650">
                <a:solidFill>
                  <a:schemeClr val="bg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4pPr>
            <a:lvl5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5pPr>
            <a:lvl6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6pPr>
            <a:lvl7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7pPr>
            <a:lvl8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8pPr>
            <a:lvl9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Chapter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E82F127-8448-4E4C-BCF8-F8A2205B4B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1224000" y="1802102"/>
            <a:ext cx="7398506" cy="324036"/>
          </a:xfrm>
          <a:prstGeom prst="rect">
            <a:avLst/>
          </a:prstGeom>
        </p:spPr>
        <p:txBody>
          <a:bodyPr anchor="t" anchorCtr="0"/>
          <a:lstStyle>
            <a:lvl1pPr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35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4pPr>
            <a:lvl5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5pPr>
            <a:lvl6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6pPr>
            <a:lvl7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7pPr>
            <a:lvl8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8pPr>
            <a:lvl9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Subchapter/optional description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8AC3B108-8DEE-4C22-B848-473C45ABDD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21494" y="1268559"/>
            <a:ext cx="540506" cy="601155"/>
          </a:xfrm>
          <a:prstGeom prst="rect">
            <a:avLst/>
          </a:prstGeom>
        </p:spPr>
        <p:txBody>
          <a:bodyPr tIns="0" rIns="0" bIns="36000" anchor="b" anchorCtr="0"/>
          <a:lstStyle>
            <a:lvl1pPr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algn="r">
              <a:spcAft>
                <a:spcPts val="0"/>
              </a:spcAft>
              <a:defRPr sz="3000">
                <a:solidFill>
                  <a:schemeClr val="tx1"/>
                </a:solidFill>
                <a:latin typeface="+mn-lt"/>
              </a:defRPr>
            </a:lvl2pPr>
            <a:lvl3pPr marL="0" indent="0" algn="r">
              <a:buNone/>
              <a:defRPr sz="3000">
                <a:solidFill>
                  <a:schemeClr val="tx1"/>
                </a:solidFill>
                <a:latin typeface="+mn-lt"/>
              </a:defRPr>
            </a:lvl3pPr>
            <a:lvl4pPr marL="0" indent="0" algn="r">
              <a:buNone/>
              <a:defRPr sz="3000">
                <a:solidFill>
                  <a:schemeClr val="tx1"/>
                </a:solidFill>
                <a:latin typeface="+mn-lt"/>
              </a:defRPr>
            </a:lvl4pPr>
            <a:lvl5pPr marL="0" algn="r">
              <a:buNone/>
              <a:defRPr sz="3000">
                <a:solidFill>
                  <a:schemeClr val="tx1"/>
                </a:solidFill>
                <a:latin typeface="+mn-lt"/>
              </a:defRPr>
            </a:lvl5pPr>
            <a:lvl6pPr marL="0" algn="r">
              <a:buNone/>
              <a:defRPr sz="3000">
                <a:solidFill>
                  <a:schemeClr val="tx1"/>
                </a:solidFill>
                <a:latin typeface="+mn-lt"/>
              </a:defRPr>
            </a:lvl6pPr>
            <a:lvl7pPr marL="0" algn="r">
              <a:buNone/>
              <a:defRPr sz="3000">
                <a:solidFill>
                  <a:schemeClr val="tx1"/>
                </a:solidFill>
                <a:latin typeface="+mn-lt"/>
              </a:defRPr>
            </a:lvl7pPr>
            <a:lvl8pPr marL="0" algn="r">
              <a:buNone/>
              <a:defRPr sz="3000">
                <a:solidFill>
                  <a:schemeClr val="tx1"/>
                </a:solidFill>
                <a:latin typeface="+mn-lt"/>
              </a:defRPr>
            </a:lvl8pPr>
            <a:lvl9pPr marL="0" algn="r">
              <a:buNone/>
              <a:defRPr sz="30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0.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178EA59-B430-41DF-86E9-6EE2157F56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/>
              <a:t>Agenda (36pt) </a:t>
            </a:r>
            <a:r>
              <a:rPr lang="en-GB" err="1"/>
              <a:t>ExtraLight</a:t>
            </a:r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B9A769C-EA9A-4302-A8DE-82F9E7D7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224000" y="2200322"/>
            <a:ext cx="7398506" cy="405000"/>
          </a:xfrm>
          <a:prstGeom prst="rect">
            <a:avLst/>
          </a:prstGeo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650">
                <a:solidFill>
                  <a:schemeClr val="bg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4pPr>
            <a:lvl5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5pPr>
            <a:lvl6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6pPr>
            <a:lvl7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7pPr>
            <a:lvl8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8pPr>
            <a:lvl9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Chapter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CED0B7-FF8F-49AC-BC30-92055CE5BC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224000" y="2618709"/>
            <a:ext cx="7398506" cy="324036"/>
          </a:xfrm>
          <a:prstGeom prst="rect">
            <a:avLst/>
          </a:prstGeom>
        </p:spPr>
        <p:txBody>
          <a:bodyPr anchor="t" anchorCtr="0"/>
          <a:lstStyle>
            <a:lvl1pPr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35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4pPr>
            <a:lvl5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5pPr>
            <a:lvl6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6pPr>
            <a:lvl7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7pPr>
            <a:lvl8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8pPr>
            <a:lvl9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Subchapter/optional description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EE6883C-FDC8-408D-B38B-756909B46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21494" y="2085167"/>
            <a:ext cx="540506" cy="601155"/>
          </a:xfrm>
          <a:prstGeom prst="rect">
            <a:avLst/>
          </a:prstGeom>
        </p:spPr>
        <p:txBody>
          <a:bodyPr tIns="0" rIns="0" bIns="36000" anchor="b" anchorCtr="0"/>
          <a:lstStyle>
            <a:lvl1pPr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algn="r">
              <a:spcAft>
                <a:spcPts val="0"/>
              </a:spcAft>
              <a:defRPr sz="3000">
                <a:solidFill>
                  <a:schemeClr val="tx1"/>
                </a:solidFill>
                <a:latin typeface="+mn-lt"/>
              </a:defRPr>
            </a:lvl2pPr>
            <a:lvl3pPr marL="0" indent="0" algn="r">
              <a:buNone/>
              <a:defRPr sz="3000">
                <a:solidFill>
                  <a:schemeClr val="tx1"/>
                </a:solidFill>
                <a:latin typeface="+mn-lt"/>
              </a:defRPr>
            </a:lvl3pPr>
            <a:lvl4pPr marL="0" indent="0" algn="r">
              <a:buNone/>
              <a:defRPr sz="3000">
                <a:solidFill>
                  <a:schemeClr val="tx1"/>
                </a:solidFill>
                <a:latin typeface="+mn-lt"/>
              </a:defRPr>
            </a:lvl4pPr>
            <a:lvl5pPr marL="0" algn="r">
              <a:buNone/>
              <a:defRPr sz="3000">
                <a:solidFill>
                  <a:schemeClr val="tx1"/>
                </a:solidFill>
                <a:latin typeface="+mn-lt"/>
              </a:defRPr>
            </a:lvl5pPr>
            <a:lvl6pPr marL="0" algn="r">
              <a:buNone/>
              <a:defRPr sz="3000">
                <a:solidFill>
                  <a:schemeClr val="tx1"/>
                </a:solidFill>
                <a:latin typeface="+mn-lt"/>
              </a:defRPr>
            </a:lvl6pPr>
            <a:lvl7pPr marL="0" algn="r">
              <a:buNone/>
              <a:defRPr sz="3000">
                <a:solidFill>
                  <a:schemeClr val="tx1"/>
                </a:solidFill>
                <a:latin typeface="+mn-lt"/>
              </a:defRPr>
            </a:lvl7pPr>
            <a:lvl8pPr marL="0" algn="r">
              <a:buNone/>
              <a:defRPr sz="3000">
                <a:solidFill>
                  <a:schemeClr val="tx1"/>
                </a:solidFill>
                <a:latin typeface="+mn-lt"/>
              </a:defRPr>
            </a:lvl8pPr>
            <a:lvl9pPr marL="0" algn="r">
              <a:buNone/>
              <a:defRPr sz="30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0.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3D62D1BC-8CA1-49BC-9D32-DED31B6A50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1224000" y="3010412"/>
            <a:ext cx="7398506" cy="405000"/>
          </a:xfrm>
          <a:prstGeom prst="rect">
            <a:avLst/>
          </a:prstGeo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650">
                <a:solidFill>
                  <a:schemeClr val="bg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4pPr>
            <a:lvl5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5pPr>
            <a:lvl6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6pPr>
            <a:lvl7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7pPr>
            <a:lvl8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8pPr>
            <a:lvl9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Chapter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8AD3419-0C03-40C6-A11C-D5889B3958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1223944" y="3435846"/>
            <a:ext cx="7398506" cy="324036"/>
          </a:xfrm>
          <a:prstGeom prst="rect">
            <a:avLst/>
          </a:prstGeom>
        </p:spPr>
        <p:txBody>
          <a:bodyPr anchor="t" anchorCtr="0"/>
          <a:lstStyle>
            <a:lvl1pPr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35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4pPr>
            <a:lvl5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5pPr>
            <a:lvl6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6pPr>
            <a:lvl7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7pPr>
            <a:lvl8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8pPr>
            <a:lvl9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Subchapter/optional description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A619A3B3-9BB9-450E-8CEA-2014C897F2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21494" y="2895257"/>
            <a:ext cx="540506" cy="601155"/>
          </a:xfrm>
          <a:prstGeom prst="rect">
            <a:avLst/>
          </a:prstGeom>
        </p:spPr>
        <p:txBody>
          <a:bodyPr tIns="0" rIns="0" bIns="36000" anchor="b" anchorCtr="0"/>
          <a:lstStyle>
            <a:lvl1pPr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algn="r">
              <a:spcAft>
                <a:spcPts val="0"/>
              </a:spcAft>
              <a:defRPr sz="3000">
                <a:solidFill>
                  <a:schemeClr val="tx1"/>
                </a:solidFill>
                <a:latin typeface="+mn-lt"/>
              </a:defRPr>
            </a:lvl2pPr>
            <a:lvl3pPr marL="0" indent="0" algn="r">
              <a:buNone/>
              <a:defRPr sz="3000">
                <a:solidFill>
                  <a:schemeClr val="tx1"/>
                </a:solidFill>
                <a:latin typeface="+mn-lt"/>
              </a:defRPr>
            </a:lvl3pPr>
            <a:lvl4pPr marL="0" indent="0" algn="r">
              <a:buNone/>
              <a:defRPr sz="3000">
                <a:solidFill>
                  <a:schemeClr val="tx1"/>
                </a:solidFill>
                <a:latin typeface="+mn-lt"/>
              </a:defRPr>
            </a:lvl4pPr>
            <a:lvl5pPr marL="0" algn="r">
              <a:buNone/>
              <a:defRPr sz="3000">
                <a:solidFill>
                  <a:schemeClr val="tx1"/>
                </a:solidFill>
                <a:latin typeface="+mn-lt"/>
              </a:defRPr>
            </a:lvl5pPr>
            <a:lvl6pPr marL="0" algn="r">
              <a:buNone/>
              <a:defRPr sz="3000">
                <a:solidFill>
                  <a:schemeClr val="tx1"/>
                </a:solidFill>
                <a:latin typeface="+mn-lt"/>
              </a:defRPr>
            </a:lvl6pPr>
            <a:lvl7pPr marL="0" algn="r">
              <a:buNone/>
              <a:defRPr sz="3000">
                <a:solidFill>
                  <a:schemeClr val="tx1"/>
                </a:solidFill>
                <a:latin typeface="+mn-lt"/>
              </a:defRPr>
            </a:lvl7pPr>
            <a:lvl8pPr marL="0" algn="r">
              <a:buNone/>
              <a:defRPr sz="3000">
                <a:solidFill>
                  <a:schemeClr val="tx1"/>
                </a:solidFill>
                <a:latin typeface="+mn-lt"/>
              </a:defRPr>
            </a:lvl8pPr>
            <a:lvl9pPr marL="0" algn="r">
              <a:buNone/>
              <a:defRPr sz="30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0.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DCB2B1F5-A771-4C8B-ACAB-1AEBBC0A3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1224000" y="3827549"/>
            <a:ext cx="7398506" cy="405000"/>
          </a:xfrm>
          <a:prstGeom prst="rect">
            <a:avLst/>
          </a:prstGeo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650">
                <a:solidFill>
                  <a:schemeClr val="bg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4pPr>
            <a:lvl5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5pPr>
            <a:lvl6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6pPr>
            <a:lvl7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7pPr>
            <a:lvl8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8pPr>
            <a:lvl9pPr marL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Chapter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88B9230-EBF6-4F43-A38B-1D95346D17A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1224000" y="4245936"/>
            <a:ext cx="7398506" cy="324036"/>
          </a:xfrm>
          <a:prstGeom prst="rect">
            <a:avLst/>
          </a:prstGeom>
        </p:spPr>
        <p:txBody>
          <a:bodyPr anchor="t" anchorCtr="0"/>
          <a:lstStyle>
            <a:lvl1pPr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35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4pPr>
            <a:lvl5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5pPr>
            <a:lvl6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6pPr>
            <a:lvl7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7pPr>
            <a:lvl8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8pPr>
            <a:lvl9pPr mar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Subchapter/optional description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BA533AE7-F9A7-46ED-9534-4127F825C7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521494" y="3712394"/>
            <a:ext cx="540506" cy="601155"/>
          </a:xfrm>
          <a:prstGeom prst="rect">
            <a:avLst/>
          </a:prstGeom>
        </p:spPr>
        <p:txBody>
          <a:bodyPr tIns="0" rIns="0" bIns="36000" anchor="b" anchorCtr="0"/>
          <a:lstStyle>
            <a:lvl1pPr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algn="r">
              <a:spcAft>
                <a:spcPts val="0"/>
              </a:spcAft>
              <a:defRPr sz="3000">
                <a:solidFill>
                  <a:schemeClr val="tx1"/>
                </a:solidFill>
                <a:latin typeface="+mn-lt"/>
              </a:defRPr>
            </a:lvl2pPr>
            <a:lvl3pPr marL="0" indent="0" algn="r">
              <a:buNone/>
              <a:defRPr sz="3000">
                <a:solidFill>
                  <a:schemeClr val="tx1"/>
                </a:solidFill>
                <a:latin typeface="+mn-lt"/>
              </a:defRPr>
            </a:lvl3pPr>
            <a:lvl4pPr marL="0" indent="0" algn="r">
              <a:buNone/>
              <a:defRPr sz="3000">
                <a:solidFill>
                  <a:schemeClr val="tx1"/>
                </a:solidFill>
                <a:latin typeface="+mn-lt"/>
              </a:defRPr>
            </a:lvl4pPr>
            <a:lvl5pPr marL="0" algn="r">
              <a:buNone/>
              <a:defRPr sz="3000">
                <a:solidFill>
                  <a:schemeClr val="tx1"/>
                </a:solidFill>
                <a:latin typeface="+mn-lt"/>
              </a:defRPr>
            </a:lvl5pPr>
            <a:lvl6pPr marL="0" algn="r">
              <a:buNone/>
              <a:defRPr sz="3000">
                <a:solidFill>
                  <a:schemeClr val="tx1"/>
                </a:solidFill>
                <a:latin typeface="+mn-lt"/>
              </a:defRPr>
            </a:lvl6pPr>
            <a:lvl7pPr marL="0" algn="r">
              <a:buNone/>
              <a:defRPr sz="3000">
                <a:solidFill>
                  <a:schemeClr val="tx1"/>
                </a:solidFill>
                <a:latin typeface="+mn-lt"/>
              </a:defRPr>
            </a:lvl7pPr>
            <a:lvl8pPr marL="0" algn="r">
              <a:buNone/>
              <a:defRPr sz="3000">
                <a:solidFill>
                  <a:schemeClr val="tx1"/>
                </a:solidFill>
                <a:latin typeface="+mn-lt"/>
              </a:defRPr>
            </a:lvl8pPr>
            <a:lvl9pPr marL="0" algn="r">
              <a:buNone/>
              <a:defRPr sz="30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0.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115338-647A-4D1C-83F3-E031138B373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4A5ADB-4537-4384-B543-64E67EDDA10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FE1E4B-B291-4451-B64F-EA339BC9541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9EA669D3-5529-4BB0-8BB4-F8AF37E83BE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02001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ctrTitle"/>
          </p:nvPr>
        </p:nvSpPr>
        <p:spPr>
          <a:xfrm>
            <a:off x="5169859" y="1548508"/>
            <a:ext cx="3531229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534046" y="925830"/>
            <a:ext cx="8609954" cy="3291840"/>
          </a:xfrm>
          <a:custGeom>
            <a:avLst/>
            <a:gdLst/>
            <a:ahLst/>
            <a:cxnLst/>
            <a:rect l="l" t="t" r="r" b="b"/>
            <a:pathLst>
              <a:path w="11479939" h="4389120" extrusionOk="0">
                <a:moveTo>
                  <a:pt x="683808" y="0"/>
                </a:moveTo>
                <a:lnTo>
                  <a:pt x="11479939" y="0"/>
                </a:lnTo>
                <a:lnTo>
                  <a:pt x="11479939" y="164696"/>
                </a:lnTo>
                <a:lnTo>
                  <a:pt x="835690" y="164696"/>
                </a:lnTo>
                <a:lnTo>
                  <a:pt x="203200" y="4224424"/>
                </a:lnTo>
                <a:lnTo>
                  <a:pt x="11479939" y="4224424"/>
                </a:lnTo>
                <a:lnTo>
                  <a:pt x="11479939" y="4389120"/>
                </a:lnTo>
                <a:lnTo>
                  <a:pt x="0" y="4389120"/>
                </a:lnTo>
                <a:lnTo>
                  <a:pt x="6838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 userDrawn="1">
  <p:cSld name="Two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Font typeface="Arial"/>
              <a:buNone/>
              <a:defRPr sz="1500" b="1"/>
            </a:lvl2pPr>
            <a:lvl3pPr marL="1028700" lvl="2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None/>
              <a:defRPr sz="1350" b="1"/>
            </a:lvl3pPr>
            <a:lvl4pPr marL="1371600" lvl="3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None/>
              <a:defRPr sz="1200" b="1"/>
            </a:lvl4pPr>
            <a:lvl5pPr marL="1714500" lvl="4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685800" lvl="1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371600" lvl="3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1714500" lvl="4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body" idx="3"/>
          </p:nvPr>
        </p:nvSpPr>
        <p:spPr>
          <a:xfrm>
            <a:off x="4707739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Font typeface="Arial"/>
              <a:buNone/>
              <a:defRPr sz="1500" b="1"/>
            </a:lvl2pPr>
            <a:lvl3pPr marL="1028700" lvl="2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None/>
              <a:defRPr sz="1350" b="1"/>
            </a:lvl3pPr>
            <a:lvl4pPr marL="1371600" lvl="3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None/>
              <a:defRPr sz="1200" b="1"/>
            </a:lvl4pPr>
            <a:lvl5pPr marL="1714500" lvl="4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4"/>
          </p:nvPr>
        </p:nvSpPr>
        <p:spPr>
          <a:xfrm>
            <a:off x="4707746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685800" lvl="1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371600" lvl="3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1714500" lvl="4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703652" y="484497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610962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17">
            <a:extLst>
              <a:ext uri="{FF2B5EF4-FFF2-40B4-BE49-F238E27FC236}">
                <a16:creationId xmlns:a16="http://schemas.microsoft.com/office/drawing/2014/main" id="{08080B42-6287-96D1-40B8-F0D3DFA11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defRPr sz="750">
                <a:solidFill>
                  <a:schemeClr val="bg2"/>
                </a:solidFill>
                <a:latin typeface="Acumin Pro" panose="020B0504020202020204" pitchFamily="34" charset="0"/>
              </a:defRPr>
            </a:lvl1pPr>
          </a:lstStyle>
          <a:p>
            <a:r>
              <a:rPr lang="en-IN"/>
              <a:t>Section Slide Title</a:t>
            </a:r>
          </a:p>
        </p:txBody>
      </p:sp>
      <p:sp>
        <p:nvSpPr>
          <p:cNvPr id="21" name="Slide Number Placeholder 18">
            <a:extLst>
              <a:ext uri="{FF2B5EF4-FFF2-40B4-BE49-F238E27FC236}">
                <a16:creationId xmlns:a16="http://schemas.microsoft.com/office/drawing/2014/main" id="{D7232E08-A8FB-F28C-04A0-6795FE247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53287" y="309724"/>
            <a:ext cx="295708" cy="184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750">
                <a:solidFill>
                  <a:schemeClr val="bg2"/>
                </a:solidFill>
                <a:latin typeface="Acumin Pro" panose="020B0504020202020204" pitchFamily="34" charset="0"/>
              </a:defRPr>
            </a:lvl1pPr>
          </a:lstStyle>
          <a:p>
            <a:fld id="{345CBAFE-8CDE-4CDD-A6E2-483FDEB4D1F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4A31914-48FE-E7D5-8155-454575C3BB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465" y="1548509"/>
            <a:ext cx="7137071" cy="2046483"/>
          </a:xfrm>
          <a:prstGeom prst="rect">
            <a:avLst/>
          </a:prstGeom>
        </p:spPr>
        <p:txBody>
          <a:bodyPr anchor="ctr"/>
          <a:lstStyle>
            <a:lvl1pPr marL="0"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3600" b="1" kern="1200" baseline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Place key message here, recommended maximum </a:t>
            </a:r>
            <a:br>
              <a:rPr lang="en-GB"/>
            </a:br>
            <a:r>
              <a:rPr lang="en-GB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19393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34B2740-1182-413D-8730-F79D2E7B8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4934" y="1728787"/>
            <a:ext cx="3821327" cy="662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Headline 1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C74568-A4FF-45B4-840A-A3C15FDD0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934" y="2495171"/>
            <a:ext cx="3821320" cy="2047059"/>
          </a:xfrm>
        </p:spPr>
        <p:txBody>
          <a:bodyPr/>
          <a:lstStyle>
            <a:lvl1pPr>
              <a:defRPr sz="1200">
                <a:latin typeface="Acumin Pro" panose="020B0504020202020204" pitchFamily="34" charset="0"/>
              </a:defRPr>
            </a:lvl1pPr>
            <a:lvl2pPr>
              <a:defRPr sz="1200">
                <a:latin typeface="Acumin Pro" panose="020B0504020202020204" pitchFamily="34" charset="0"/>
              </a:defRPr>
            </a:lvl2pPr>
            <a:lvl3pPr>
              <a:defRPr sz="1200">
                <a:latin typeface="Acumin Pro" panose="020B0504020202020204" pitchFamily="34" charset="0"/>
              </a:defRPr>
            </a:lvl3pPr>
            <a:lvl4pPr>
              <a:defRPr sz="1200">
                <a:latin typeface="Acumin Pro" panose="020B0504020202020204" pitchFamily="34" charset="0"/>
              </a:defRPr>
            </a:lvl4pPr>
            <a:lvl5pPr>
              <a:defRPr sz="1200">
                <a:latin typeface="Acumin Pro" panose="020B0504020202020204" pitchFamily="34" charset="0"/>
              </a:defRPr>
            </a:lvl5pPr>
          </a:lstStyle>
          <a:p>
            <a:pPr lvl="0"/>
            <a:r>
              <a:rPr lang="en-GB"/>
              <a:t>Place text here — use indent for bullet point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F1C9B95-A1D5-4396-958E-D230CE04EBCF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4707739" y="1728787"/>
            <a:ext cx="3821327" cy="662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Headline 2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C7B15D3-B795-41B9-8BCC-502285715F0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707746" y="2495171"/>
            <a:ext cx="3821320" cy="2047059"/>
          </a:xfrm>
        </p:spPr>
        <p:txBody>
          <a:bodyPr/>
          <a:lstStyle>
            <a:lvl1pPr>
              <a:defRPr sz="1200">
                <a:latin typeface="Acumin Pro" panose="020B0504020202020204" pitchFamily="34" charset="0"/>
              </a:defRPr>
            </a:lvl1pPr>
            <a:lvl2pPr>
              <a:defRPr sz="1200">
                <a:latin typeface="Acumin Pro" panose="020B0504020202020204" pitchFamily="34" charset="0"/>
              </a:defRPr>
            </a:lvl2pPr>
            <a:lvl3pPr>
              <a:defRPr sz="1200">
                <a:latin typeface="Acumin Pro" panose="020B0504020202020204" pitchFamily="34" charset="0"/>
              </a:defRPr>
            </a:lvl3pPr>
            <a:lvl4pPr>
              <a:defRPr sz="1200">
                <a:latin typeface="Acumin Pro" panose="020B0504020202020204" pitchFamily="34" charset="0"/>
              </a:defRPr>
            </a:lvl4pPr>
            <a:lvl5pPr>
              <a:defRPr sz="1200">
                <a:latin typeface="Acumin Pro" panose="020B0504020202020204" pitchFamily="34" charset="0"/>
              </a:defRPr>
            </a:lvl5pPr>
          </a:lstStyle>
          <a:p>
            <a:pPr lvl="0"/>
            <a:r>
              <a:rPr lang="en-GB"/>
              <a:t>Place text here — use indent for bullet point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Slide Number Placeholder 18">
            <a:extLst>
              <a:ext uri="{FF2B5EF4-FFF2-40B4-BE49-F238E27FC236}">
                <a16:creationId xmlns:a16="http://schemas.microsoft.com/office/drawing/2014/main" id="{328AB1C0-E7A5-F199-51B7-C93C0B0A5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3652" y="4844977"/>
            <a:ext cx="295708" cy="184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750">
                <a:solidFill>
                  <a:schemeClr val="tx2"/>
                </a:solidFill>
                <a:latin typeface="Acumin Pro" panose="020B0504020202020204" pitchFamily="34" charset="0"/>
              </a:defRPr>
            </a:lvl1pPr>
          </a:lstStyle>
          <a:p>
            <a:fld id="{345CBAFE-8CDE-4CDD-A6E2-483FDEB4D1F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640866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2_Two Column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67673" y="0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 sz="1500" b="1"/>
            </a:lvl2pPr>
            <a:lvl3pPr marL="1028700" lvl="2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350" b="1"/>
            </a:lvl3pPr>
            <a:lvl4pPr marL="1371600" lvl="3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685800" lvl="1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371600" lvl="3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1714500" lvl="4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3"/>
          </p:nvPr>
        </p:nvSpPr>
        <p:spPr>
          <a:xfrm>
            <a:off x="4707739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 sz="1500" b="1"/>
            </a:lvl2pPr>
            <a:lvl3pPr marL="1028700" lvl="2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350" b="1"/>
            </a:lvl3pPr>
            <a:lvl4pPr marL="1371600" lvl="3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4"/>
          </p:nvPr>
        </p:nvSpPr>
        <p:spPr>
          <a:xfrm>
            <a:off x="4707746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685800" lvl="1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371600" lvl="3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1714500" lvl="4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703652" y="484497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" name="Google Shape;31;p24"/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025614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2_Two Column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67673" y="0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 sz="1500" b="1"/>
            </a:lvl2pPr>
            <a:lvl3pPr marL="1028700" lvl="2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350" b="1"/>
            </a:lvl3pPr>
            <a:lvl4pPr marL="1371600" lvl="3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685800" lvl="1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371600" lvl="3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1714500" lvl="4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3"/>
          </p:nvPr>
        </p:nvSpPr>
        <p:spPr>
          <a:xfrm>
            <a:off x="4707739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 sz="1500" b="1"/>
            </a:lvl2pPr>
            <a:lvl3pPr marL="1028700" lvl="2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350" b="1"/>
            </a:lvl3pPr>
            <a:lvl4pPr marL="1371600" lvl="3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4"/>
          </p:nvPr>
        </p:nvSpPr>
        <p:spPr>
          <a:xfrm>
            <a:off x="4707746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685800" lvl="1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028700" lvl="2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371600" lvl="3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1714500" lvl="4" indent="-2476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703652" y="484497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" name="Google Shape;31;p24"/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025614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ark">
  <p:cSld name="Cover Dar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685357" y="1274992"/>
            <a:ext cx="6172200" cy="194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595" y="513189"/>
            <a:ext cx="1817806" cy="41549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85358" y="4089568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161317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Two Column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14935" y="1728788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lvl="1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566" lvl="2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754" lvl="3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5943" lvl="4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132" lvl="5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378" lvl="1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566" lvl="2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754" lvl="3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5943" lvl="4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132" lvl="5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3"/>
          </p:nvPr>
        </p:nvSpPr>
        <p:spPr>
          <a:xfrm>
            <a:off x="4707741" y="1728788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lvl="1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566" lvl="2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754" lvl="3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5943" lvl="4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132" lvl="5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4"/>
          </p:nvPr>
        </p:nvSpPr>
        <p:spPr>
          <a:xfrm>
            <a:off x="4707746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378" lvl="1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566" lvl="2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754" lvl="3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5943" lvl="4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132" lvl="5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703653" y="4844978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891922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1_Two Column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14935" y="1728788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lvl="1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566" lvl="2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754" lvl="3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5943" lvl="4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132" lvl="5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378" lvl="1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566" lvl="2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754" lvl="3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5943" lvl="4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132" lvl="5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3"/>
          </p:nvPr>
        </p:nvSpPr>
        <p:spPr>
          <a:xfrm>
            <a:off x="4707741" y="1728788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lvl="1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566" lvl="2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754" lvl="3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5943" lvl="4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132" lvl="5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4"/>
          </p:nvPr>
        </p:nvSpPr>
        <p:spPr>
          <a:xfrm>
            <a:off x="4707746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378" lvl="1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566" lvl="2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754" lvl="3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5943" lvl="4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132" lvl="5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703653" y="4844978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6021169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ark">
  <p:cSld name="1_Cover Dar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595" y="581026"/>
            <a:ext cx="1521024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ctrTitle"/>
          </p:nvPr>
        </p:nvSpPr>
        <p:spPr>
          <a:xfrm>
            <a:off x="685357" y="1274992"/>
            <a:ext cx="6172200" cy="194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685358" y="4089568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3577879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ight">
  <p:cSld name="Cover Ligh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685358" y="4089568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</a:t>
            </a:r>
            <a:r>
              <a:rPr lang="en" sz="800" b="1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Add background image </a:t>
            </a: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— Right Click &gt; Format Background… &gt; Picture or texture fill &gt; Insert… [insert one of the approved selection of images]</a:t>
            </a:r>
            <a:endParaRPr sz="800" b="0" i="0" u="none" strike="noStrike" cap="none">
              <a:solidFill>
                <a:srgbClr val="1310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ctrTitle"/>
          </p:nvPr>
        </p:nvSpPr>
        <p:spPr>
          <a:xfrm>
            <a:off x="685357" y="1274991"/>
            <a:ext cx="6172200" cy="194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50997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7914132" cy="281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14934" y="581892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mage">
  <p:cSld name="Cover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685358" y="4089568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595" y="581026"/>
            <a:ext cx="1521024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Copy paste the logo and red shape from the master slide</a:t>
            </a:r>
            <a:endParaRPr sz="800" b="0" i="0" u="none" strike="noStrike" cap="none">
              <a:solidFill>
                <a:srgbClr val="1310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>
            <a:off x="680595" y="1274991"/>
            <a:ext cx="6172200" cy="194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515232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4717213" y="309725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7253288" y="309725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5" name="Google Shape;95;p20"/>
          <p:cNvSpPr txBox="1">
            <a:spLocks noGrp="1"/>
          </p:cNvSpPr>
          <p:nvPr>
            <p:ph type="ctrTitle"/>
          </p:nvPr>
        </p:nvSpPr>
        <p:spPr>
          <a:xfrm>
            <a:off x="5169860" y="1548509"/>
            <a:ext cx="3531229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534046" y="925830"/>
            <a:ext cx="8609954" cy="3291840"/>
          </a:xfrm>
          <a:custGeom>
            <a:avLst/>
            <a:gdLst/>
            <a:ahLst/>
            <a:cxnLst/>
            <a:rect l="l" t="t" r="r" b="b"/>
            <a:pathLst>
              <a:path w="11479939" h="4389120" extrusionOk="0">
                <a:moveTo>
                  <a:pt x="683808" y="0"/>
                </a:moveTo>
                <a:lnTo>
                  <a:pt x="11479939" y="0"/>
                </a:lnTo>
                <a:lnTo>
                  <a:pt x="11479939" y="164696"/>
                </a:lnTo>
                <a:lnTo>
                  <a:pt x="835690" y="164696"/>
                </a:lnTo>
                <a:lnTo>
                  <a:pt x="203200" y="4224424"/>
                </a:lnTo>
                <a:lnTo>
                  <a:pt x="11479939" y="4224424"/>
                </a:lnTo>
                <a:lnTo>
                  <a:pt x="11479939" y="4389120"/>
                </a:lnTo>
                <a:lnTo>
                  <a:pt x="0" y="4389120"/>
                </a:lnTo>
                <a:lnTo>
                  <a:pt x="6838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320384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614934" y="1728788"/>
            <a:ext cx="7914132" cy="281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marL="914378" lvl="1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2pPr>
            <a:lvl3pPr marL="1371566" lvl="2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3pPr>
            <a:lvl4pPr marL="1828754" lvl="3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4pPr>
            <a:lvl5pPr marL="2285943" lvl="4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5pPr>
            <a:lvl6pPr marL="2743132" lvl="5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14934" y="581892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717213" y="309725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7253288" y="309725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2254794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 what">
  <p:cSld name="So wha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016" y="537297"/>
            <a:ext cx="7615447" cy="101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4" y="1"/>
            <a:ext cx="7869050" cy="44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53819" y="89519"/>
            <a:ext cx="4921102" cy="29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ldNum" idx="12"/>
          </p:nvPr>
        </p:nvSpPr>
        <p:spPr>
          <a:xfrm>
            <a:off x="8703653" y="4844978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4">
            <a:alphaModFix/>
          </a:blip>
          <a:srcRect r="47536"/>
          <a:stretch/>
        </p:blipFill>
        <p:spPr>
          <a:xfrm>
            <a:off x="8781731" y="1"/>
            <a:ext cx="364677" cy="44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/>
          <p:nvPr/>
        </p:nvSpPr>
        <p:spPr>
          <a:xfrm>
            <a:off x="0" y="1"/>
            <a:ext cx="84136" cy="447777"/>
          </a:xfrm>
          <a:prstGeom prst="rect">
            <a:avLst/>
          </a:prstGeom>
          <a:solidFill>
            <a:srgbClr val="0F2C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9232015"/>
      </p:ext>
    </p:extLst>
  </p:cSld>
  <p:clrMapOvr>
    <a:masterClrMapping/>
  </p:clrMapOvr>
  <p:transition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Text">
  <p:cSld name="Three Column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182583" y="0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614934" y="1728788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lvl="1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566" lvl="2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754" lvl="3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5943" lvl="4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132" lvl="5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378" lvl="1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566" lvl="2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754" lvl="3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5943" lvl="4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132" lvl="5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3"/>
          </p:nvPr>
        </p:nvSpPr>
        <p:spPr>
          <a:xfrm>
            <a:off x="3354705" y="1728788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lvl="1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566" lvl="2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754" lvl="3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5943" lvl="4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132" lvl="5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4"/>
          </p:nvPr>
        </p:nvSpPr>
        <p:spPr>
          <a:xfrm>
            <a:off x="3354705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378" lvl="1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566" lvl="2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754" lvl="3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5943" lvl="4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132" lvl="5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8744157" y="484196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5"/>
          </p:nvPr>
        </p:nvSpPr>
        <p:spPr>
          <a:xfrm>
            <a:off x="6094477" y="1728788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lvl="1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566" lvl="2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754" lvl="3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5943" lvl="4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132" lvl="5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6"/>
          </p:nvPr>
        </p:nvSpPr>
        <p:spPr>
          <a:xfrm>
            <a:off x="6094477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378" lvl="1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566" lvl="2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754" lvl="3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5943" lvl="4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132" lvl="5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1611845"/>
      </p:ext>
    </p:extLst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">
  <p:cSld name="Key Statem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717213" y="309725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7253288" y="309725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3" name="Google Shape;123;p24"/>
          <p:cNvSpPr txBox="1">
            <a:spLocks noGrp="1"/>
          </p:cNvSpPr>
          <p:nvPr>
            <p:ph type="ctrTitle"/>
          </p:nvPr>
        </p:nvSpPr>
        <p:spPr>
          <a:xfrm>
            <a:off x="1003466" y="1548509"/>
            <a:ext cx="7137071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778835"/>
      </p:ext>
    </p:extLst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 Image">
  <p:cSld name="Key Statement 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ftr" idx="11"/>
          </p:nvPr>
        </p:nvSpPr>
        <p:spPr>
          <a:xfrm>
            <a:off x="4717213" y="309725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7253288" y="309725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003466" y="1548509"/>
            <a:ext cx="7137071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Copy paste the logo from the master slide</a:t>
            </a:r>
            <a:endParaRPr sz="800" b="0" i="0" u="none" strike="noStrike" cap="none">
              <a:solidFill>
                <a:srgbClr val="1310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98477"/>
      </p:ext>
    </p:extLst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4717213" y="309725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7253288" y="309725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6084632"/>
      </p:ext>
    </p:extLst>
  </p:cSld>
  <p:clrMapOvr>
    <a:masterClrMapping/>
  </p:clrMapOvr>
  <p:transition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Blank Ligh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4717213" y="309725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7253288" y="309725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36" name="Google Shape;13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075850"/>
      </p:ext>
    </p:extLst>
  </p:cSld>
  <p:clrMapOvr>
    <a:masterClrMapping/>
  </p:clrMapOvr>
  <p:transition spd="slow">
    <p:push dir="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 rot="10800000">
            <a:off x="1" y="925830"/>
            <a:ext cx="8043863" cy="3291840"/>
          </a:xfrm>
          <a:custGeom>
            <a:avLst/>
            <a:gdLst/>
            <a:ahLst/>
            <a:cxnLst/>
            <a:rect l="l" t="t" r="r" b="b"/>
            <a:pathLst>
              <a:path w="11479939" h="4389120" extrusionOk="0">
                <a:moveTo>
                  <a:pt x="683808" y="0"/>
                </a:moveTo>
                <a:lnTo>
                  <a:pt x="11479939" y="0"/>
                </a:lnTo>
                <a:lnTo>
                  <a:pt x="11479939" y="164696"/>
                </a:lnTo>
                <a:lnTo>
                  <a:pt x="835690" y="164696"/>
                </a:lnTo>
                <a:lnTo>
                  <a:pt x="203200" y="4224424"/>
                </a:lnTo>
                <a:lnTo>
                  <a:pt x="11479939" y="4224424"/>
                </a:lnTo>
                <a:lnTo>
                  <a:pt x="11479939" y="4389120"/>
                </a:lnTo>
                <a:lnTo>
                  <a:pt x="0" y="4389120"/>
                </a:lnTo>
                <a:lnTo>
                  <a:pt x="6838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ctrTitle"/>
          </p:nvPr>
        </p:nvSpPr>
        <p:spPr>
          <a:xfrm>
            <a:off x="685357" y="1688511"/>
            <a:ext cx="6172200" cy="734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1"/>
          </p:nvPr>
        </p:nvSpPr>
        <p:spPr>
          <a:xfrm>
            <a:off x="685359" y="2720885"/>
            <a:ext cx="444861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2"/>
          </p:nvPr>
        </p:nvSpPr>
        <p:spPr>
          <a:xfrm>
            <a:off x="685358" y="3272464"/>
            <a:ext cx="3244804" cy="59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marL="914378" lvl="1" indent="-3174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566" lvl="2" indent="-3174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754" lvl="3" indent="-3174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5943" lvl="4" indent="-31749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132" lvl="5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100355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 what">
  <p:cSld name="So wha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015" y="537296"/>
            <a:ext cx="7615447" cy="101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3" y="0"/>
            <a:ext cx="7869050" cy="44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53818" y="89519"/>
            <a:ext cx="4921102" cy="29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ldNum" idx="12"/>
          </p:nvPr>
        </p:nvSpPr>
        <p:spPr>
          <a:xfrm>
            <a:off x="8703652" y="484497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4">
            <a:alphaModFix/>
          </a:blip>
          <a:srcRect r="47536"/>
          <a:stretch/>
        </p:blipFill>
        <p:spPr>
          <a:xfrm>
            <a:off x="8781730" y="0"/>
            <a:ext cx="364677" cy="44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/>
          <p:nvPr/>
        </p:nvSpPr>
        <p:spPr>
          <a:xfrm>
            <a:off x="0" y="0"/>
            <a:ext cx="84136" cy="447777"/>
          </a:xfrm>
          <a:prstGeom prst="rect">
            <a:avLst/>
          </a:prstGeom>
          <a:solidFill>
            <a:srgbClr val="0F2C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1_Two Column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167673" y="0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614935" y="1728788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lvl="1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566" lvl="2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754" lvl="3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5943" lvl="4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132" lvl="5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378" lvl="1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566" lvl="2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754" lvl="3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5943" lvl="4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132" lvl="5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body" idx="3"/>
          </p:nvPr>
        </p:nvSpPr>
        <p:spPr>
          <a:xfrm>
            <a:off x="4707741" y="1728788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lvl="1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566" lvl="2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754" lvl="3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5943" lvl="4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132" lvl="5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320" lvl="6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509" lvl="7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697" lvl="8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body" idx="4"/>
          </p:nvPr>
        </p:nvSpPr>
        <p:spPr>
          <a:xfrm>
            <a:off x="4707746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378" lvl="1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566" lvl="2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754" lvl="3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5943" lvl="4" indent="-30479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132" lvl="5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8703653" y="4844978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49" name="Google Shape;14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423045"/>
      </p:ext>
    </p:extLst>
  </p:cSld>
  <p:clrMapOvr>
    <a:masterClrMapping/>
  </p:clrMapOvr>
  <p:transition spd="slow">
    <p:push dir="u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Slide">
  <p:cSld name="1_Section Slide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52" name="Google Shape;152;p30"/>
          <p:cNvSpPr txBox="1">
            <a:spLocks noGrp="1"/>
          </p:cNvSpPr>
          <p:nvPr>
            <p:ph type="ftr" idx="11"/>
          </p:nvPr>
        </p:nvSpPr>
        <p:spPr>
          <a:xfrm>
            <a:off x="4717214" y="309725"/>
            <a:ext cx="2503125" cy="1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ldNum" idx="12"/>
          </p:nvPr>
        </p:nvSpPr>
        <p:spPr>
          <a:xfrm>
            <a:off x="7253287" y="309725"/>
            <a:ext cx="295650" cy="1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54" name="Google Shape;154;p30"/>
          <p:cNvSpPr txBox="1">
            <a:spLocks noGrp="1"/>
          </p:cNvSpPr>
          <p:nvPr>
            <p:ph type="ctrTitle"/>
          </p:nvPr>
        </p:nvSpPr>
        <p:spPr>
          <a:xfrm>
            <a:off x="5169859" y="1548509"/>
            <a:ext cx="3531150" cy="20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45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7544868"/>
      </p:ext>
    </p:extLst>
  </p:cSld>
  <p:clrMapOvr>
    <a:masterClrMapping/>
  </p:clrMapOvr>
  <p:transition spd="slow">
    <p:push dir="u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Slide">
  <p:cSld name="1_Section Sli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25" cy="1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650" cy="1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>
            <a:off x="5169859" y="1548508"/>
            <a:ext cx="3531150" cy="204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45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2077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ark">
  <p:cSld name="Cover Dar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595" y="581025"/>
            <a:ext cx="1521024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>
            <a:off x="685357" y="1274991"/>
            <a:ext cx="6172200" cy="194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685358" y="4089567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58709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ight">
  <p:cSld name="Cover Ligh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subTitle" idx="1"/>
          </p:nvPr>
        </p:nvSpPr>
        <p:spPr>
          <a:xfrm>
            <a:off x="685358" y="4089567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8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</a:t>
            </a:r>
            <a:r>
              <a:rPr lang="en" sz="800" b="1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Add background image </a:t>
            </a: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— Right Click &gt; Format Background… &gt; Picture or texture fill &gt; Insert… [insert one of the approved selection of images]</a:t>
            </a:r>
            <a:endParaRPr sz="1100"/>
          </a:p>
        </p:txBody>
      </p:sp>
      <p:sp>
        <p:nvSpPr>
          <p:cNvPr id="80" name="Google Shape;80;p18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ctrTitle"/>
          </p:nvPr>
        </p:nvSpPr>
        <p:spPr>
          <a:xfrm>
            <a:off x="685357" y="1274991"/>
            <a:ext cx="6172200" cy="194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7762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mage">
  <p:cSld name="Cover Imag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685358" y="4089567"/>
            <a:ext cx="610362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595" y="581025"/>
            <a:ext cx="1521024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Copy paste the logo and red shape from the master slide</a:t>
            </a:r>
            <a:endParaRPr sz="1100"/>
          </a:p>
        </p:txBody>
      </p:sp>
      <p:sp>
        <p:nvSpPr>
          <p:cNvPr id="87" name="Google Shape;87;p19"/>
          <p:cNvSpPr/>
          <p:nvPr/>
        </p:nvSpPr>
        <p:spPr>
          <a:xfrm>
            <a:off x="685357" y="2210680"/>
            <a:ext cx="5212080" cy="137160"/>
          </a:xfrm>
          <a:prstGeom prst="parallelogram">
            <a:avLst>
              <a:gd name="adj" fmla="val 36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680595" y="1274991"/>
            <a:ext cx="6172200" cy="194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79680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91" name="Google Shape;91;p20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ctrTitle"/>
          </p:nvPr>
        </p:nvSpPr>
        <p:spPr>
          <a:xfrm>
            <a:off x="5169859" y="1548508"/>
            <a:ext cx="3531229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/>
          <p:nvPr/>
        </p:nvSpPr>
        <p:spPr>
          <a:xfrm>
            <a:off x="534046" y="925830"/>
            <a:ext cx="8609954" cy="3291840"/>
          </a:xfrm>
          <a:custGeom>
            <a:avLst/>
            <a:gdLst/>
            <a:ahLst/>
            <a:cxnLst/>
            <a:rect l="l" t="t" r="r" b="b"/>
            <a:pathLst>
              <a:path w="11479939" h="4389120" extrusionOk="0">
                <a:moveTo>
                  <a:pt x="683808" y="0"/>
                </a:moveTo>
                <a:lnTo>
                  <a:pt x="11479939" y="0"/>
                </a:lnTo>
                <a:lnTo>
                  <a:pt x="11479939" y="164696"/>
                </a:lnTo>
                <a:lnTo>
                  <a:pt x="835690" y="164696"/>
                </a:lnTo>
                <a:lnTo>
                  <a:pt x="203200" y="4224424"/>
                </a:lnTo>
                <a:lnTo>
                  <a:pt x="11479939" y="4224424"/>
                </a:lnTo>
                <a:lnTo>
                  <a:pt x="11479939" y="4389120"/>
                </a:lnTo>
                <a:lnTo>
                  <a:pt x="0" y="4389120"/>
                </a:lnTo>
                <a:lnTo>
                  <a:pt x="6838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99316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7914132" cy="281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614934" y="581892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09692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1_Two Column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3"/>
          </p:nvPr>
        </p:nvSpPr>
        <p:spPr>
          <a:xfrm>
            <a:off x="4707740" y="1728787"/>
            <a:ext cx="3821327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4"/>
          </p:nvPr>
        </p:nvSpPr>
        <p:spPr>
          <a:xfrm>
            <a:off x="4707746" y="2495171"/>
            <a:ext cx="382132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703652" y="484497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7260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 what">
  <p:cSld name="So wha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015" y="537296"/>
            <a:ext cx="7615447" cy="101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3" y="0"/>
            <a:ext cx="7869050" cy="44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153818" y="89519"/>
            <a:ext cx="4921102" cy="29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8703652" y="484497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4">
            <a:alphaModFix/>
          </a:blip>
          <a:srcRect r="47536"/>
          <a:stretch/>
        </p:blipFill>
        <p:spPr>
          <a:xfrm>
            <a:off x="8781730" y="0"/>
            <a:ext cx="364677" cy="44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/>
          <p:nvPr/>
        </p:nvSpPr>
        <p:spPr>
          <a:xfrm>
            <a:off x="0" y="0"/>
            <a:ext cx="84136" cy="447777"/>
          </a:xfrm>
          <a:prstGeom prst="rect">
            <a:avLst/>
          </a:prstGeom>
          <a:solidFill>
            <a:srgbClr val="0F2C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67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Text">
  <p:cSld name="Three Column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182583" y="0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3"/>
          </p:nvPr>
        </p:nvSpPr>
        <p:spPr>
          <a:xfrm>
            <a:off x="3354705" y="1728787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4"/>
          </p:nvPr>
        </p:nvSpPr>
        <p:spPr>
          <a:xfrm>
            <a:off x="3354705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8744156" y="484196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5"/>
          </p:nvPr>
        </p:nvSpPr>
        <p:spPr>
          <a:xfrm>
            <a:off x="6094477" y="1728787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6"/>
          </p:nvPr>
        </p:nvSpPr>
        <p:spPr>
          <a:xfrm>
            <a:off x="6094477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Text">
  <p:cSld name="Three Column 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182583" y="0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614934" y="1728787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2"/>
          </p:nvPr>
        </p:nvSpPr>
        <p:spPr>
          <a:xfrm>
            <a:off x="614934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3"/>
          </p:nvPr>
        </p:nvSpPr>
        <p:spPr>
          <a:xfrm>
            <a:off x="3354705" y="1728787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4"/>
          </p:nvPr>
        </p:nvSpPr>
        <p:spPr>
          <a:xfrm>
            <a:off x="3354705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744156" y="4841967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5"/>
          </p:nvPr>
        </p:nvSpPr>
        <p:spPr>
          <a:xfrm>
            <a:off x="6094477" y="1728787"/>
            <a:ext cx="2434590" cy="66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6"/>
          </p:nvPr>
        </p:nvSpPr>
        <p:spPr>
          <a:xfrm>
            <a:off x="6094477" y="2495171"/>
            <a:ext cx="2434590" cy="204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75845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">
  <p:cSld name="Key Statem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003465" y="1548509"/>
            <a:ext cx="7137071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3711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 Image">
  <p:cSld name="Key Statement Imag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ctrTitle"/>
          </p:nvPr>
        </p:nvSpPr>
        <p:spPr>
          <a:xfrm>
            <a:off x="1003465" y="1548509"/>
            <a:ext cx="7137071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0" y="-282682"/>
            <a:ext cx="9144000" cy="17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7500" tIns="67500" rIns="67500" bIns="6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00D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3100D"/>
                </a:solidFill>
                <a:latin typeface="Arial"/>
                <a:ea typeface="Arial"/>
                <a:cs typeface="Arial"/>
                <a:sym typeface="Arial"/>
              </a:rPr>
              <a:t>Instruction: Copy paste the logo from the master slide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25444147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50737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Blank Ligh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3336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/>
          <p:nvPr/>
        </p:nvSpPr>
        <p:spPr>
          <a:xfrm rot="10800000">
            <a:off x="0" y="925830"/>
            <a:ext cx="8043863" cy="3291840"/>
          </a:xfrm>
          <a:custGeom>
            <a:avLst/>
            <a:gdLst/>
            <a:ahLst/>
            <a:cxnLst/>
            <a:rect l="l" t="t" r="r" b="b"/>
            <a:pathLst>
              <a:path w="11479939" h="4389120" extrusionOk="0">
                <a:moveTo>
                  <a:pt x="683808" y="0"/>
                </a:moveTo>
                <a:lnTo>
                  <a:pt x="11479939" y="0"/>
                </a:lnTo>
                <a:lnTo>
                  <a:pt x="11479939" y="164696"/>
                </a:lnTo>
                <a:lnTo>
                  <a:pt x="835690" y="164696"/>
                </a:lnTo>
                <a:lnTo>
                  <a:pt x="203200" y="4224424"/>
                </a:lnTo>
                <a:lnTo>
                  <a:pt x="11479939" y="4224424"/>
                </a:lnTo>
                <a:lnTo>
                  <a:pt x="11479939" y="4389120"/>
                </a:lnTo>
                <a:lnTo>
                  <a:pt x="0" y="4389120"/>
                </a:lnTo>
                <a:lnTo>
                  <a:pt x="6838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685357" y="1688510"/>
            <a:ext cx="6172200" cy="734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1"/>
          </p:nvPr>
        </p:nvSpPr>
        <p:spPr>
          <a:xfrm>
            <a:off x="685358" y="2720885"/>
            <a:ext cx="444861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body" idx="2"/>
          </p:nvPr>
        </p:nvSpPr>
        <p:spPr>
          <a:xfrm>
            <a:off x="685357" y="3272463"/>
            <a:ext cx="3244804" cy="59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529767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381A1D-E53F-856F-2750-12DECFCBD0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6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Statement">
  <p:cSld name="Key Statem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717213" y="309724"/>
            <a:ext cx="250317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7253287" y="309724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ctrTitle"/>
          </p:nvPr>
        </p:nvSpPr>
        <p:spPr>
          <a:xfrm>
            <a:off x="1003465" y="1548509"/>
            <a:ext cx="7137071" cy="204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836" y="164324"/>
            <a:ext cx="850926" cy="3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7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C5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41193" y="-1875"/>
            <a:ext cx="7813993" cy="68595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58115" y="0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71267" y="988434"/>
            <a:ext cx="7914132" cy="281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744156" y="4871785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-1875"/>
            <a:ext cx="141194" cy="685956"/>
          </a:xfrm>
          <a:prstGeom prst="rect">
            <a:avLst/>
          </a:prstGeom>
          <a:solidFill>
            <a:srgbClr val="0F2C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693" r:id="rId14"/>
    <p:sldLayoutId id="2147483844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66" r:id="rId28"/>
    <p:sldLayoutId id="2147483858" r:id="rId29"/>
    <p:sldLayoutId id="2147483794" r:id="rId30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516">
          <p15:clr>
            <a:srgbClr val="A4A3A4"/>
          </p15:clr>
        </p15:guide>
        <p15:guide id="2" pos="244">
          <p15:clr>
            <a:srgbClr val="A4A3A4"/>
          </p15:clr>
        </p15:guide>
        <p15:guide id="3" orient="horz" pos="242">
          <p15:clr>
            <a:srgbClr val="A4A3A4"/>
          </p15:clr>
        </p15:guide>
        <p15:guide id="4" orient="horz" pos="2998">
          <p15:clr>
            <a:srgbClr val="A4A3A4"/>
          </p15:clr>
        </p15:guide>
        <p15:guide id="5" orient="horz" pos="311">
          <p15:clr>
            <a:srgbClr val="A4A3A4"/>
          </p15:clr>
        </p15:guide>
        <p15:guide id="6" orient="horz" pos="2929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C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32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90" r:id="rId2"/>
    <p:sldLayoutId id="2147483791" r:id="rId3"/>
    <p:sldLayoutId id="2147483747" r:id="rId4"/>
    <p:sldLayoutId id="2147483748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68" r:id="rId20"/>
    <p:sldLayoutId id="2147483769" r:id="rId21"/>
    <p:sldLayoutId id="2147483770" r:id="rId22"/>
    <p:sldLayoutId id="2147483792" r:id="rId23"/>
    <p:sldLayoutId id="2147483771" r:id="rId24"/>
  </p:sldLayoutIdLst>
  <p:transition spd="slow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C5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41194" y="-1875"/>
            <a:ext cx="7813993" cy="68595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58115" y="0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71267" y="988434"/>
            <a:ext cx="7914132" cy="281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744157" y="4871786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5" name="Google Shape;55;p13"/>
          <p:cNvSpPr/>
          <p:nvPr/>
        </p:nvSpPr>
        <p:spPr>
          <a:xfrm>
            <a:off x="1" y="-1875"/>
            <a:ext cx="141194" cy="685956"/>
          </a:xfrm>
          <a:prstGeom prst="rect">
            <a:avLst/>
          </a:prstGeom>
          <a:solidFill>
            <a:srgbClr val="0F2C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38016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C5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1193" y="-1875"/>
            <a:ext cx="7813993" cy="68595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58115" y="0"/>
            <a:ext cx="7914132" cy="64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71267" y="988434"/>
            <a:ext cx="7914132" cy="281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744156" y="4871785"/>
            <a:ext cx="2957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-1875"/>
            <a:ext cx="141194" cy="685956"/>
          </a:xfrm>
          <a:prstGeom prst="rect">
            <a:avLst/>
          </a:prstGeom>
          <a:solidFill>
            <a:srgbClr val="0F2C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8798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516">
          <p15:clr>
            <a:srgbClr val="A4A3A4"/>
          </p15:clr>
        </p15:guide>
        <p15:guide id="2" pos="244">
          <p15:clr>
            <a:srgbClr val="A4A3A4"/>
          </p15:clr>
        </p15:guide>
        <p15:guide id="3" orient="horz" pos="242">
          <p15:clr>
            <a:srgbClr val="A4A3A4"/>
          </p15:clr>
        </p15:guide>
        <p15:guide id="4" orient="horz" pos="2998">
          <p15:clr>
            <a:srgbClr val="A4A3A4"/>
          </p15:clr>
        </p15:guide>
        <p15:guide id="5" orient="horz" pos="311">
          <p15:clr>
            <a:srgbClr val="A4A3A4"/>
          </p15:clr>
        </p15:guide>
        <p15:guide id="6" orient="horz" pos="292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86.xml"/><Relationship Id="rId1" Type="http://schemas.openxmlformats.org/officeDocument/2006/relationships/tags" Target="../tags/tag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ird&#10;&#10;Description automatically generated">
            <a:extLst>
              <a:ext uri="{FF2B5EF4-FFF2-40B4-BE49-F238E27FC236}">
                <a16:creationId xmlns:a16="http://schemas.microsoft.com/office/drawing/2014/main" id="{7E55196B-CBA4-94DC-6CCA-0A69EFBB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3" y="-357145"/>
            <a:ext cx="5878757" cy="72724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D41218-88AC-8A3F-CD1F-79ED9160219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E2C5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A96F5F-95F4-120A-E7BD-FACC299101C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15099" y="2383286"/>
            <a:ext cx="8777332" cy="6163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cumin Pro" panose="020B0604020202020204" charset="0"/>
              <a:ea typeface="+mj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" sz="4000" b="1" dirty="0">
              <a:solidFill>
                <a:srgbClr val="FFFFFF"/>
              </a:solidFill>
              <a:latin typeface="Acumin Pro" panose="020B0604020202020204" charset="0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umin Pro" panose="020B0604020202020204" charset="0"/>
                <a:ea typeface="+mj-ea"/>
                <a:cs typeface="Arial"/>
                <a:sym typeface="Arial"/>
              </a:rPr>
              <a:t>Future 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umin Pro" panose="020B0604020202020204" charset="0"/>
                <a:ea typeface="+mj-ea"/>
                <a:cs typeface="Arial"/>
                <a:sym typeface="Arial"/>
              </a:rPr>
              <a:t>of </a:t>
            </a:r>
            <a:r>
              <a:rPr kumimoji="0" lang="e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umin Pro" panose="020B0604020202020204" charset="0"/>
                <a:ea typeface="+mj-ea"/>
                <a:cs typeface="Arial"/>
                <a:sym typeface="Arial"/>
              </a:rPr>
              <a:t>Technology 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umin Pro" panose="020B0604020202020204" charset="0"/>
                <a:ea typeface="+mj-ea"/>
                <a:cs typeface="Arial"/>
                <a:sym typeface="Arial"/>
              </a:rPr>
              <a:t>in Operations</a:t>
            </a:r>
            <a:endParaRPr kumimoji="0" lang="e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cumin Pro" panose="020B0604020202020204" charset="0"/>
              <a:ea typeface="+mj-ea"/>
              <a:cs typeface="Arial"/>
              <a:sym typeface="Arial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035DFB2-0F19-4BA4-AF31-61F5A574E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64"/>
          <a:stretch/>
        </p:blipFill>
        <p:spPr>
          <a:xfrm>
            <a:off x="347363" y="1060990"/>
            <a:ext cx="3056908" cy="10171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665EC43-BCEE-416A-B2BE-42350472E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612" y="366687"/>
            <a:ext cx="1702457" cy="389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3C1AD0-BA1D-4D1A-9BC3-24DE52EB97EB}"/>
              </a:ext>
            </a:extLst>
          </p:cNvPr>
          <p:cNvSpPr txBox="1"/>
          <p:nvPr/>
        </p:nvSpPr>
        <p:spPr>
          <a:xfrm flipH="1">
            <a:off x="510612" y="3941909"/>
            <a:ext cx="5391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chemeClr val="bg1"/>
                </a:solidFill>
              </a:rPr>
              <a:t>Presenters:</a:t>
            </a:r>
          </a:p>
          <a:p>
            <a:r>
              <a:rPr lang="en-IN" sz="2000" b="1" i="1" dirty="0">
                <a:solidFill>
                  <a:schemeClr val="bg1"/>
                </a:solidFill>
              </a:rPr>
              <a:t>Rishi </a:t>
            </a:r>
            <a:r>
              <a:rPr lang="en-IN" sz="2000" b="1" i="1" dirty="0" err="1">
                <a:solidFill>
                  <a:schemeClr val="bg1"/>
                </a:solidFill>
              </a:rPr>
              <a:t>Sareen</a:t>
            </a:r>
            <a:r>
              <a:rPr lang="en-IN" sz="2000" b="1" i="1" dirty="0">
                <a:solidFill>
                  <a:schemeClr val="bg1"/>
                </a:solidFill>
              </a:rPr>
              <a:t> (CTO)</a:t>
            </a:r>
          </a:p>
          <a:p>
            <a:r>
              <a:rPr lang="en-IN" sz="2000" b="1" i="1" dirty="0" err="1">
                <a:solidFill>
                  <a:schemeClr val="bg1"/>
                </a:solidFill>
              </a:rPr>
              <a:t>Saamira</a:t>
            </a:r>
            <a:r>
              <a:rPr lang="en-IN" sz="2000" b="1" i="1" dirty="0">
                <a:solidFill>
                  <a:schemeClr val="bg1"/>
                </a:solidFill>
              </a:rPr>
              <a:t> Yasmin (Management Trainee)</a:t>
            </a:r>
          </a:p>
        </p:txBody>
      </p:sp>
    </p:spTree>
    <p:extLst>
      <p:ext uri="{BB962C8B-B14F-4D97-AF65-F5344CB8AC3E}">
        <p14:creationId xmlns:p14="http://schemas.microsoft.com/office/powerpoint/2010/main" val="255226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logo with lines and dots&#10;&#10;Description automatically generated">
            <a:extLst>
              <a:ext uri="{FF2B5EF4-FFF2-40B4-BE49-F238E27FC236}">
                <a16:creationId xmlns:a16="http://schemas.microsoft.com/office/drawing/2014/main" id="{1AA7E418-0583-98EA-4AA6-7E9321D3ED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813" b="6813"/>
          <a:stretch/>
        </p:blipFill>
        <p:spPr>
          <a:xfrm>
            <a:off x="2461030" y="0"/>
            <a:ext cx="7898076" cy="51435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EBDF9-B5F8-28D3-1760-8DBB2DFB8AFD}"/>
              </a:ext>
            </a:extLst>
          </p:cNvPr>
          <p:cNvSpPr txBox="1"/>
          <p:nvPr/>
        </p:nvSpPr>
        <p:spPr>
          <a:xfrm>
            <a:off x="143278" y="1593734"/>
            <a:ext cx="2717792" cy="29956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0815" indent="-170815">
              <a:buBlip>
                <a:blip r:embed="rId3"/>
              </a:buBlip>
              <a:defRPr/>
            </a:pPr>
            <a:r>
              <a:rPr 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Customer support service</a:t>
            </a:r>
            <a:endParaRPr lang="en-US" dirty="0">
              <a:latin typeface="Acumin Pro" panose="020B0504020202020204" pitchFamily="34" charset="77"/>
            </a:endParaRPr>
          </a:p>
          <a:p>
            <a:pPr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Blip>
                <a:blip r:embed="rId3"/>
              </a:buBlip>
              <a:defRPr/>
            </a:pPr>
            <a:r>
              <a:rPr 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 24x7 queries handling</a:t>
            </a:r>
            <a:endParaRPr lang="en-US" dirty="0">
              <a:latin typeface="Acumin Pro" panose="020B0504020202020204" pitchFamily="34" charset="77"/>
            </a:endParaRPr>
          </a:p>
          <a:p>
            <a:pPr marL="170815" indent="-170815">
              <a:buFont typeface="Arial"/>
              <a:buBlip>
                <a:blip r:embed="rId3"/>
              </a:buBlip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Font typeface="Arial,Sans-Serif"/>
              <a:buBlip>
                <a:blip r:embed="rId3"/>
              </a:buBlip>
              <a:defRPr/>
            </a:pPr>
            <a:r>
              <a:rPr 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CP, DP queries handling</a:t>
            </a:r>
          </a:p>
          <a:p>
            <a:pPr marL="170815" indent="-170815">
              <a:buFont typeface="Arial,Sans-Serif"/>
              <a:buBlip>
                <a:blip r:embed="rId3"/>
              </a:buBlip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Font typeface="Arial,Sans-Serif"/>
              <a:buBlip>
                <a:blip r:embed="rId3"/>
              </a:buBlip>
              <a:defRPr/>
            </a:pPr>
            <a:r>
              <a:rPr 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Route optimization</a:t>
            </a:r>
          </a:p>
          <a:p>
            <a:pPr marL="170815" indent="-170815">
              <a:buFont typeface="Arial,Sans-Serif"/>
              <a:buChar char="•"/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Font typeface="Arial,Sans-Serif"/>
              <a:buChar char="•"/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Font typeface="Arial,Sans-Serif"/>
              <a:buChar char="•"/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Font typeface="Wingdings,Sans-Serif"/>
              <a:buChar char="Ø"/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213995" indent="-213995">
              <a:spcBef>
                <a:spcPts val="750"/>
              </a:spcBef>
              <a:buBlip>
                <a:blip r:embed="rId3"/>
              </a:buBlip>
              <a:defRPr/>
            </a:pPr>
            <a:endParaRPr lang="en-US" alt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077EE-50C3-7178-17D5-EBB322911C1E}"/>
              </a:ext>
            </a:extLst>
          </p:cNvPr>
          <p:cNvSpPr txBox="1"/>
          <p:nvPr/>
        </p:nvSpPr>
        <p:spPr>
          <a:xfrm>
            <a:off x="185350" y="273725"/>
            <a:ext cx="30963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cumin Pro" panose="020B0504020202020204" pitchFamily="34" charset="77"/>
              </a:rPr>
              <a:t>DIVA – Generative AI based Chat Assistant</a:t>
            </a:r>
          </a:p>
        </p:txBody>
      </p:sp>
    </p:spTree>
    <p:extLst>
      <p:ext uri="{BB962C8B-B14F-4D97-AF65-F5344CB8AC3E}">
        <p14:creationId xmlns:p14="http://schemas.microsoft.com/office/powerpoint/2010/main" val="23136726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CC93D-0B25-4F68-9819-6F91832C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7" y="-68360"/>
            <a:ext cx="2207941" cy="51435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596D02D-3718-E655-7AF7-06EEACB1740C}"/>
              </a:ext>
            </a:extLst>
          </p:cNvPr>
          <p:cNvGrpSpPr/>
          <p:nvPr/>
        </p:nvGrpSpPr>
        <p:grpSpPr>
          <a:xfrm>
            <a:off x="2608746" y="309256"/>
            <a:ext cx="5339274" cy="745351"/>
            <a:chOff x="2608746" y="309256"/>
            <a:chExt cx="5339274" cy="745351"/>
          </a:xfrm>
        </p:grpSpPr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3883885B-7731-4F15-963A-8B0E7A3DE5A8}"/>
                </a:ext>
              </a:extLst>
            </p:cNvPr>
            <p:cNvSpPr/>
            <p:nvPr/>
          </p:nvSpPr>
          <p:spPr>
            <a:xfrm>
              <a:off x="2608746" y="309256"/>
              <a:ext cx="5002306" cy="74535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8">
                <a:buClr>
                  <a:srgbClr val="000000"/>
                </a:buClr>
              </a:pPr>
              <a:endParaRPr lang="en-IN" kern="0">
                <a:solidFill>
                  <a:srgbClr val="0E2C53"/>
                </a:solidFill>
                <a:latin typeface="Acumin Pro" panose="020B0504020202020204" pitchFamily="34" charset="77"/>
                <a:sym typeface="Arial"/>
              </a:endParaRPr>
            </a:p>
          </p:txBody>
        </p:sp>
        <p:pic>
          <p:nvPicPr>
            <p:cNvPr id="3074" name="Picture 2" descr="A pink logo with a face and a microphone&#10;&#10;Description automatically generated">
              <a:extLst>
                <a:ext uri="{FF2B5EF4-FFF2-40B4-BE49-F238E27FC236}">
                  <a16:creationId xmlns:a16="http://schemas.microsoft.com/office/drawing/2014/main" id="{A777FFDC-D138-40CC-B7E0-F7C893824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193" y="350873"/>
              <a:ext cx="665219" cy="656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0751B4-A299-4FE3-9685-3B239EDB5C00}"/>
                </a:ext>
              </a:extLst>
            </p:cNvPr>
            <p:cNvSpPr txBox="1"/>
            <p:nvPr/>
          </p:nvSpPr>
          <p:spPr>
            <a:xfrm>
              <a:off x="3929655" y="552729"/>
              <a:ext cx="4018365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914378"/>
              <a:r>
                <a:rPr lang="en-IN" sz="1100" kern="0">
                  <a:solidFill>
                    <a:schemeClr val="bg2"/>
                  </a:solidFill>
                  <a:latin typeface="Acumin Pro" panose="020B0504020202020204" pitchFamily="34" charset="77"/>
                  <a:sym typeface="Arial"/>
                </a:rPr>
                <a:t>Hi! How can I help you?</a:t>
              </a:r>
              <a:r>
                <a:rPr lang="en-IN" sz="1100">
                  <a:solidFill>
                    <a:schemeClr val="bg2"/>
                  </a:solidFill>
                  <a:latin typeface="Acumin Pro" panose="020B0504020202020204" pitchFamily="34" charset="77"/>
                </a:rPr>
                <a:t> </a:t>
              </a:r>
              <a:endParaRPr lang="en-IN" sz="1100" kern="0">
                <a:solidFill>
                  <a:schemeClr val="bg2"/>
                </a:solidFill>
                <a:latin typeface="Acumin Pro" panose="020B0504020202020204" pitchFamily="34" charset="7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4248E5-B587-4250-8CD3-2195722CC9E7}"/>
              </a:ext>
            </a:extLst>
          </p:cNvPr>
          <p:cNvSpPr txBox="1"/>
          <p:nvPr/>
        </p:nvSpPr>
        <p:spPr>
          <a:xfrm>
            <a:off x="4376306" y="1336510"/>
            <a:ext cx="40183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8"/>
            <a:r>
              <a:rPr lang="en-IN" sz="1100">
                <a:solidFill>
                  <a:srgbClr val="0E2C53"/>
                </a:solidFill>
                <a:latin typeface="Acumin Pro" panose="020B0504020202020204" pitchFamily="34" charset="77"/>
              </a:rPr>
              <a:t>Can you tell me </a:t>
            </a:r>
            <a:r>
              <a:rPr lang="en-IN" sz="1100" b="1">
                <a:solidFill>
                  <a:srgbClr val="0E2C53"/>
                </a:solidFill>
                <a:latin typeface="Acumin Pro" panose="020B0504020202020204" pitchFamily="34" charset="77"/>
              </a:rPr>
              <a:t>how many</a:t>
            </a:r>
            <a:r>
              <a:rPr lang="en-IN" sz="1100">
                <a:solidFill>
                  <a:srgbClr val="0E2C53"/>
                </a:solidFill>
                <a:latin typeface="Acumin Pro" panose="020B0504020202020204" pitchFamily="34" charset="77"/>
              </a:rPr>
              <a:t> </a:t>
            </a:r>
            <a:r>
              <a:rPr lang="en-IN" sz="1100" b="1">
                <a:solidFill>
                  <a:srgbClr val="0E2C53"/>
                </a:solidFill>
                <a:latin typeface="Acumin Pro" panose="020B0504020202020204" pitchFamily="34" charset="77"/>
              </a:rPr>
              <a:t>booking shipments</a:t>
            </a:r>
            <a:r>
              <a:rPr lang="en-IN" sz="1100">
                <a:solidFill>
                  <a:srgbClr val="0E2C53"/>
                </a:solidFill>
                <a:latin typeface="Acumin Pro" panose="020B0504020202020204" pitchFamily="34" charset="77"/>
              </a:rPr>
              <a:t> are </a:t>
            </a:r>
            <a:r>
              <a:rPr lang="en-IN" sz="1100" b="1">
                <a:solidFill>
                  <a:srgbClr val="0E2C53"/>
                </a:solidFill>
                <a:latin typeface="Acumin Pro" panose="020B0504020202020204" pitchFamily="34" charset="77"/>
              </a:rPr>
              <a:t>arriving tomorrow</a:t>
            </a:r>
            <a:r>
              <a:rPr lang="en-IN" sz="1100">
                <a:solidFill>
                  <a:srgbClr val="0E2C53"/>
                </a:solidFill>
                <a:latin typeface="Acumin Pro" panose="020B0504020202020204" pitchFamily="34" charset="77"/>
              </a:rPr>
              <a:t>?</a:t>
            </a:r>
            <a:endParaRPr lang="en-IN" sz="1100" kern="0">
              <a:solidFill>
                <a:srgbClr val="0E2C53"/>
              </a:solidFill>
              <a:latin typeface="Acumin Pro" panose="020B0504020202020204" pitchFamily="34" charset="7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57D2D2-3ED4-AC8C-16A4-159F89DADB80}"/>
              </a:ext>
            </a:extLst>
          </p:cNvPr>
          <p:cNvGrpSpPr/>
          <p:nvPr/>
        </p:nvGrpSpPr>
        <p:grpSpPr>
          <a:xfrm>
            <a:off x="2783437" y="2190215"/>
            <a:ext cx="5002306" cy="745351"/>
            <a:chOff x="2783437" y="2190215"/>
            <a:chExt cx="5002306" cy="745351"/>
          </a:xfrm>
        </p:grpSpPr>
        <p:sp>
          <p:nvSpPr>
            <p:cNvPr id="12" name="Flowchart: Terminator 11">
              <a:extLst>
                <a:ext uri="{FF2B5EF4-FFF2-40B4-BE49-F238E27FC236}">
                  <a16:creationId xmlns:a16="http://schemas.microsoft.com/office/drawing/2014/main" id="{B7A82C92-C8EA-4AF4-86D1-D793D7F5DF91}"/>
                </a:ext>
              </a:extLst>
            </p:cNvPr>
            <p:cNvSpPr/>
            <p:nvPr/>
          </p:nvSpPr>
          <p:spPr>
            <a:xfrm>
              <a:off x="2783437" y="2190215"/>
              <a:ext cx="5002306" cy="74535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8">
                <a:buClr>
                  <a:srgbClr val="000000"/>
                </a:buClr>
              </a:pPr>
              <a:endParaRPr lang="en-IN" kern="0">
                <a:solidFill>
                  <a:srgbClr val="0E2C53"/>
                </a:solidFill>
                <a:latin typeface="Acumin Pro" panose="020B0504020202020204" pitchFamily="34" charset="77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8C6E2C-7C60-4EF4-8795-131057172FD4}"/>
                </a:ext>
              </a:extLst>
            </p:cNvPr>
            <p:cNvSpPr txBox="1"/>
            <p:nvPr/>
          </p:nvSpPr>
          <p:spPr>
            <a:xfrm>
              <a:off x="3470918" y="2432084"/>
              <a:ext cx="4018365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914378"/>
              <a:r>
                <a:rPr lang="en-IN" sz="1100" kern="0">
                  <a:solidFill>
                    <a:srgbClr val="0E2C53"/>
                  </a:solidFill>
                  <a:latin typeface="Acumin Pro" panose="020B0504020202020204" pitchFamily="34" charset="77"/>
                  <a:sym typeface="Arial"/>
                </a:rPr>
                <a:t>Sure! Let me </a:t>
              </a:r>
              <a:r>
                <a:rPr lang="en-IN" sz="1100">
                  <a:solidFill>
                    <a:srgbClr val="0E2C53"/>
                  </a:solidFill>
                  <a:latin typeface="Acumin Pro" panose="020B0504020202020204" pitchFamily="34" charset="77"/>
                </a:rPr>
                <a:t>know your branch name.</a:t>
              </a:r>
              <a:endParaRPr lang="en-IN" sz="1100" kern="0">
                <a:solidFill>
                  <a:srgbClr val="0E2C53"/>
                </a:solidFill>
                <a:latin typeface="Acumin Pro" panose="020B0504020202020204" pitchFamily="34" charset="77"/>
                <a:sym typeface="Arial"/>
              </a:endParaRPr>
            </a:p>
          </p:txBody>
        </p:sp>
        <p:pic>
          <p:nvPicPr>
            <p:cNvPr id="3" name="Picture 2" descr="A pink logo with a face and a microphone&#10;&#10;Description automatically generated">
              <a:extLst>
                <a:ext uri="{FF2B5EF4-FFF2-40B4-BE49-F238E27FC236}">
                  <a16:creationId xmlns:a16="http://schemas.microsoft.com/office/drawing/2014/main" id="{5E936FD8-7E74-7CEE-92DA-1A7B6046F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254" y="2243001"/>
              <a:ext cx="665219" cy="656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DC4C4F-90F6-26B9-A5FD-1A6EF58E4F34}"/>
              </a:ext>
            </a:extLst>
          </p:cNvPr>
          <p:cNvGrpSpPr/>
          <p:nvPr/>
        </p:nvGrpSpPr>
        <p:grpSpPr>
          <a:xfrm>
            <a:off x="2452105" y="4039024"/>
            <a:ext cx="5151223" cy="745351"/>
            <a:chOff x="2452105" y="4039024"/>
            <a:chExt cx="5151223" cy="745351"/>
          </a:xfrm>
        </p:grpSpPr>
        <p:sp>
          <p:nvSpPr>
            <p:cNvPr id="20" name="Flowchart: Terminator 19">
              <a:extLst>
                <a:ext uri="{FF2B5EF4-FFF2-40B4-BE49-F238E27FC236}">
                  <a16:creationId xmlns:a16="http://schemas.microsoft.com/office/drawing/2014/main" id="{86BB0A1A-595C-4BD5-959A-1D71566223FC}"/>
                </a:ext>
              </a:extLst>
            </p:cNvPr>
            <p:cNvSpPr/>
            <p:nvPr/>
          </p:nvSpPr>
          <p:spPr>
            <a:xfrm>
              <a:off x="2488165" y="4039024"/>
              <a:ext cx="5002306" cy="74535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8">
                <a:buClr>
                  <a:srgbClr val="000000"/>
                </a:buClr>
              </a:pPr>
              <a:endParaRPr lang="en-IN" kern="0">
                <a:solidFill>
                  <a:srgbClr val="0E2C53"/>
                </a:solidFill>
                <a:latin typeface="Acumin Pro" panose="020B0504020202020204" pitchFamily="34" charset="77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CC58E5-CCDE-49A9-92E7-9EF0B9B0FD99}"/>
                </a:ext>
              </a:extLst>
            </p:cNvPr>
            <p:cNvSpPr txBox="1"/>
            <p:nvPr/>
          </p:nvSpPr>
          <p:spPr>
            <a:xfrm>
              <a:off x="3469119" y="4230664"/>
              <a:ext cx="4134209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914378"/>
              <a:r>
                <a:rPr lang="en-IN" sz="1100">
                  <a:solidFill>
                    <a:srgbClr val="0E2C53"/>
                  </a:solidFill>
                  <a:latin typeface="Acumin Pro" panose="020B0504020202020204" pitchFamily="34" charset="77"/>
                </a:rPr>
                <a:t>3998 Consignments have been booked as of now for </a:t>
              </a:r>
              <a:endParaRPr lang="en-US">
                <a:latin typeface="Acumin Pro" panose="020B0504020202020204" pitchFamily="34" charset="77"/>
              </a:endParaRPr>
            </a:p>
            <a:p>
              <a:pPr defTabSz="914378"/>
              <a:r>
                <a:rPr lang="en-IN" sz="1100">
                  <a:solidFill>
                    <a:srgbClr val="0E2C53"/>
                  </a:solidFill>
                  <a:latin typeface="Acumin Pro" panose="020B0504020202020204" pitchFamily="34" charset="77"/>
                </a:rPr>
                <a:t>Goregaon branch.</a:t>
              </a:r>
              <a:endParaRPr lang="en-IN">
                <a:latin typeface="Acumin Pro" panose="020B0504020202020204" pitchFamily="34" charset="77"/>
              </a:endParaRPr>
            </a:p>
          </p:txBody>
        </p:sp>
        <p:pic>
          <p:nvPicPr>
            <p:cNvPr id="5" name="Picture 2" descr="A pink logo with a face and a microphone&#10;&#10;Description automatically generated">
              <a:extLst>
                <a:ext uri="{FF2B5EF4-FFF2-40B4-BE49-F238E27FC236}">
                  <a16:creationId xmlns:a16="http://schemas.microsoft.com/office/drawing/2014/main" id="{F361E3E5-F650-B831-943B-74FFBA153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2105" y="4042454"/>
              <a:ext cx="665219" cy="656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C03555-DF6F-9DFF-38C0-122F37EB16B1}"/>
              </a:ext>
            </a:extLst>
          </p:cNvPr>
          <p:cNvSpPr txBox="1"/>
          <p:nvPr/>
        </p:nvSpPr>
        <p:spPr>
          <a:xfrm>
            <a:off x="220104" y="60625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cumin Pro" panose="020B0504020202020204" pitchFamily="34" charset="77"/>
              </a:rPr>
              <a:t>CP logged in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B2DC6E-8EAB-4020-6E10-0E1551A22445}"/>
              </a:ext>
            </a:extLst>
          </p:cNvPr>
          <p:cNvGrpSpPr/>
          <p:nvPr/>
        </p:nvGrpSpPr>
        <p:grpSpPr>
          <a:xfrm>
            <a:off x="4069686" y="3149136"/>
            <a:ext cx="5646396" cy="745351"/>
            <a:chOff x="4069686" y="3149136"/>
            <a:chExt cx="5646396" cy="745351"/>
          </a:xfrm>
        </p:grpSpPr>
        <p:sp>
          <p:nvSpPr>
            <p:cNvPr id="14" name="Flowchart: Terminator 13">
              <a:extLst>
                <a:ext uri="{FF2B5EF4-FFF2-40B4-BE49-F238E27FC236}">
                  <a16:creationId xmlns:a16="http://schemas.microsoft.com/office/drawing/2014/main" id="{979A4F82-62C1-4AF8-A281-E8AD92F36E82}"/>
                </a:ext>
              </a:extLst>
            </p:cNvPr>
            <p:cNvSpPr/>
            <p:nvPr/>
          </p:nvSpPr>
          <p:spPr>
            <a:xfrm>
              <a:off x="4069686" y="3149136"/>
              <a:ext cx="5002306" cy="74535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8">
                <a:buClr>
                  <a:srgbClr val="000000"/>
                </a:buClr>
              </a:pPr>
              <a:endParaRPr lang="en-IN" kern="0">
                <a:solidFill>
                  <a:srgbClr val="0E2C53"/>
                </a:solidFill>
                <a:latin typeface="Acumin Pro" panose="020B0504020202020204" pitchFamily="34" charset="77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0B75E-C24A-4104-B4B2-B5FF568E2E95}"/>
                </a:ext>
              </a:extLst>
            </p:cNvPr>
            <p:cNvSpPr txBox="1"/>
            <p:nvPr/>
          </p:nvSpPr>
          <p:spPr>
            <a:xfrm>
              <a:off x="5697717" y="3356169"/>
              <a:ext cx="4018365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914378"/>
              <a:r>
                <a:rPr lang="en-IN" sz="1100">
                  <a:solidFill>
                    <a:srgbClr val="0E2C53"/>
                  </a:solidFill>
                  <a:latin typeface="Acumin Pro" panose="020B0504020202020204" pitchFamily="34" charset="77"/>
                </a:rPr>
                <a:t>Goregaon Branch</a:t>
              </a:r>
              <a:endParaRPr lang="en-IN" sz="1100" kern="0">
                <a:solidFill>
                  <a:srgbClr val="0E2C53"/>
                </a:solidFill>
                <a:latin typeface="Acumin Pro" panose="020B0504020202020204" pitchFamily="34" charset="77"/>
              </a:endParaRPr>
            </a:p>
          </p:txBody>
        </p:sp>
        <p:pic>
          <p:nvPicPr>
            <p:cNvPr id="11" name="Graphic 10" descr="Address Book with solid fill">
              <a:extLst>
                <a:ext uri="{FF2B5EF4-FFF2-40B4-BE49-F238E27FC236}">
                  <a16:creationId xmlns:a16="http://schemas.microsoft.com/office/drawing/2014/main" id="{27AF1A46-8712-0AA7-F33A-A35E295B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85206" y="3249827"/>
              <a:ext cx="489637" cy="4741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1FE0CC-AB34-68AF-999E-9D5053AF4EFB}"/>
              </a:ext>
            </a:extLst>
          </p:cNvPr>
          <p:cNvGrpSpPr/>
          <p:nvPr/>
        </p:nvGrpSpPr>
        <p:grpSpPr>
          <a:xfrm>
            <a:off x="3932695" y="1179401"/>
            <a:ext cx="5002306" cy="745351"/>
            <a:chOff x="3932695" y="1179401"/>
            <a:chExt cx="5002306" cy="745351"/>
          </a:xfrm>
        </p:grpSpPr>
        <p:sp>
          <p:nvSpPr>
            <p:cNvPr id="13" name="Flowchart: Terminator 12">
              <a:extLst>
                <a:ext uri="{FF2B5EF4-FFF2-40B4-BE49-F238E27FC236}">
                  <a16:creationId xmlns:a16="http://schemas.microsoft.com/office/drawing/2014/main" id="{4B6BF5CE-27F1-48BB-81CB-1594E76D2F33}"/>
                </a:ext>
              </a:extLst>
            </p:cNvPr>
            <p:cNvSpPr/>
            <p:nvPr/>
          </p:nvSpPr>
          <p:spPr>
            <a:xfrm>
              <a:off x="3932695" y="1179401"/>
              <a:ext cx="5002306" cy="74535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8">
                <a:buClr>
                  <a:srgbClr val="000000"/>
                </a:buClr>
              </a:pPr>
              <a:endParaRPr lang="en-IN" kern="0">
                <a:solidFill>
                  <a:srgbClr val="0E2C53"/>
                </a:solidFill>
                <a:latin typeface="Acumin Pro" panose="020B0504020202020204" pitchFamily="34" charset="77"/>
                <a:sym typeface="Arial"/>
              </a:endParaRPr>
            </a:p>
          </p:txBody>
        </p:sp>
        <p:pic>
          <p:nvPicPr>
            <p:cNvPr id="10" name="Graphic 9" descr="Address Book with solid fill">
              <a:extLst>
                <a:ext uri="{FF2B5EF4-FFF2-40B4-BE49-F238E27FC236}">
                  <a16:creationId xmlns:a16="http://schemas.microsoft.com/office/drawing/2014/main" id="{4CDB4047-5503-2969-4447-7FB5E30EA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54713" y="1288192"/>
              <a:ext cx="489637" cy="4741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26050D-964F-06EB-7F59-98E548FCAC2B}"/>
                </a:ext>
              </a:extLst>
            </p:cNvPr>
            <p:cNvSpPr txBox="1"/>
            <p:nvPr/>
          </p:nvSpPr>
          <p:spPr>
            <a:xfrm>
              <a:off x="4328168" y="1304529"/>
              <a:ext cx="401836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914378"/>
              <a:r>
                <a:rPr lang="en-IN" sz="1100">
                  <a:solidFill>
                    <a:srgbClr val="0E2C53"/>
                  </a:solidFill>
                  <a:latin typeface="Acumin Pro" panose="020B0504020202020204" pitchFamily="34" charset="77"/>
                </a:rPr>
                <a:t>Can you tell me </a:t>
              </a:r>
              <a:r>
                <a:rPr lang="en-IN" sz="1100" b="1">
                  <a:solidFill>
                    <a:srgbClr val="0E2C53"/>
                  </a:solidFill>
                  <a:latin typeface="Acumin Pro" panose="020B0504020202020204" pitchFamily="34" charset="77"/>
                </a:rPr>
                <a:t>how many</a:t>
              </a:r>
              <a:r>
                <a:rPr lang="en-IN" sz="1100">
                  <a:solidFill>
                    <a:srgbClr val="0E2C53"/>
                  </a:solidFill>
                  <a:latin typeface="Acumin Pro" panose="020B0504020202020204" pitchFamily="34" charset="77"/>
                </a:rPr>
                <a:t> </a:t>
              </a:r>
              <a:r>
                <a:rPr lang="en-IN" sz="1100" b="1">
                  <a:solidFill>
                    <a:srgbClr val="0E2C53"/>
                  </a:solidFill>
                  <a:latin typeface="Acumin Pro" panose="020B0504020202020204" pitchFamily="34" charset="77"/>
                </a:rPr>
                <a:t>booking shipments</a:t>
              </a:r>
              <a:r>
                <a:rPr lang="en-IN" sz="1100">
                  <a:solidFill>
                    <a:srgbClr val="0E2C53"/>
                  </a:solidFill>
                  <a:latin typeface="Acumin Pro" panose="020B0504020202020204" pitchFamily="34" charset="77"/>
                </a:rPr>
                <a:t> our </a:t>
              </a:r>
              <a:r>
                <a:rPr lang="en-IN" sz="1100" b="1">
                  <a:solidFill>
                    <a:srgbClr val="0E2C53"/>
                  </a:solidFill>
                  <a:latin typeface="Acumin Pro" panose="020B0504020202020204" pitchFamily="34" charset="77"/>
                </a:rPr>
                <a:t>arriving tomorrow</a:t>
              </a:r>
              <a:r>
                <a:rPr lang="en-IN" sz="1100">
                  <a:solidFill>
                    <a:srgbClr val="0E2C53"/>
                  </a:solidFill>
                  <a:latin typeface="Acumin Pro" panose="020B0504020202020204" pitchFamily="34" charset="77"/>
                </a:rPr>
                <a:t>?</a:t>
              </a:r>
              <a:endParaRPr lang="en-IN" sz="1100" kern="0">
                <a:solidFill>
                  <a:srgbClr val="0E2C53"/>
                </a:solidFill>
                <a:latin typeface="Acumin Pro" panose="020B0504020202020204" pitchFamily="34" charset="7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565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D9A1D2-227F-863C-C0FB-E7A6EFF7B494}"/>
              </a:ext>
            </a:extLst>
          </p:cNvPr>
          <p:cNvSpPr txBox="1"/>
          <p:nvPr/>
        </p:nvSpPr>
        <p:spPr>
          <a:xfrm>
            <a:off x="5493816" y="2448175"/>
            <a:ext cx="30963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cumin Pro" panose="020B0504020202020204" pitchFamily="34" charset="77"/>
              </a:rPr>
              <a:t>Drone Delivery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cumin Pro" panose="020B0504020202020204" pitchFamily="34" charset="77"/>
            </a:endParaRPr>
          </a:p>
        </p:txBody>
      </p:sp>
      <p:pic>
        <p:nvPicPr>
          <p:cNvPr id="20" name="Picture 19" descr="A drone flying over a city&#10;&#10;Description automatically generated">
            <a:extLst>
              <a:ext uri="{FF2B5EF4-FFF2-40B4-BE49-F238E27FC236}">
                <a16:creationId xmlns:a16="http://schemas.microsoft.com/office/drawing/2014/main" id="{7E9A0B52-6882-7B85-503D-F4525007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3361" y="-853"/>
            <a:ext cx="6931356" cy="51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533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8106B17-A04E-6747-D5A1-334FC4CCD0C1}"/>
              </a:ext>
            </a:extLst>
          </p:cNvPr>
          <p:cNvSpPr txBox="1"/>
          <p:nvPr/>
        </p:nvSpPr>
        <p:spPr>
          <a:xfrm>
            <a:off x="290014" y="1647795"/>
            <a:ext cx="3505535" cy="3190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13995" indent="-213995">
              <a:spcBef>
                <a:spcPts val="750"/>
              </a:spcBef>
              <a:buBlip>
                <a:blip r:embed="rId2"/>
              </a:buBlip>
              <a:defRPr/>
            </a:pPr>
            <a:r>
              <a:rPr lang="en-US" alt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Prediction models for demand forecasting, identifying fraudulent customers</a:t>
            </a:r>
            <a:endParaRPr lang="en-US" altLang="en-US" dirty="0">
              <a:solidFill>
                <a:srgbClr val="FFFFFF"/>
              </a:solidFill>
              <a:latin typeface="Acumin Pro" panose="020B0504020202020204" pitchFamily="34" charset="77"/>
              <a:sym typeface="+mn-ea"/>
            </a:endParaRPr>
          </a:p>
          <a:p>
            <a:pPr marL="213995" indent="-213995">
              <a:spcBef>
                <a:spcPts val="750"/>
              </a:spcBef>
              <a:buBlip>
                <a:blip r:embed="rId2"/>
              </a:buBlip>
              <a:defRPr/>
            </a:pPr>
            <a:r>
              <a:rPr lang="en-US" alt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Application of Natural Language Processing in sentiment analysis of customer reviews</a:t>
            </a:r>
          </a:p>
          <a:p>
            <a:pPr marL="213995" indent="-213995">
              <a:spcBef>
                <a:spcPts val="750"/>
              </a:spcBef>
              <a:buBlip>
                <a:blip r:embed="rId2"/>
              </a:buBlip>
              <a:defRPr/>
            </a:pPr>
            <a:r>
              <a:rPr lang="en-US" alt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Computer Vision applications in denoising customer address images</a:t>
            </a:r>
          </a:p>
          <a:p>
            <a:pPr marL="213995" indent="-213995">
              <a:spcBef>
                <a:spcPts val="750"/>
              </a:spcBef>
              <a:buBlip>
                <a:blip r:embed="rId2"/>
              </a:buBlip>
              <a:defRPr/>
            </a:pPr>
            <a:r>
              <a:rPr lang="en-US" alt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ML in network planning and route </a:t>
            </a:r>
            <a:r>
              <a:rPr lang="en-US" altLang="en-US" dirty="0" err="1">
                <a:solidFill>
                  <a:srgbClr val="FFFFFF"/>
                </a:solidFill>
                <a:latin typeface="Acumin Pro" panose="020B0504020202020204" pitchFamily="34" charset="77"/>
              </a:rPr>
              <a:t>optimisation</a:t>
            </a:r>
            <a:endParaRPr lang="en-US" alt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213995" indent="-213995">
              <a:spcBef>
                <a:spcPts val="750"/>
              </a:spcBef>
              <a:buChar char="•"/>
              <a:defRPr/>
            </a:pPr>
            <a:endParaRPr lang="en-US" alt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>
              <a:spcBef>
                <a:spcPts val="750"/>
              </a:spcBef>
              <a:defRPr/>
            </a:pPr>
            <a:endParaRPr lang="en-IN" dirty="0">
              <a:latin typeface="Acumin Pro" panose="020B0504020202020204" pitchFamily="34" charset="77"/>
            </a:endParaRPr>
          </a:p>
        </p:txBody>
      </p:sp>
      <p:pic>
        <p:nvPicPr>
          <p:cNvPr id="9" name="Picture Placeholder 8" descr="A brain on a circuit board&#10;&#10;Description automatically generated">
            <a:extLst>
              <a:ext uri="{FF2B5EF4-FFF2-40B4-BE49-F238E27FC236}">
                <a16:creationId xmlns:a16="http://schemas.microsoft.com/office/drawing/2014/main" id="{75A52C23-EBB2-4AD0-809A-3C6559A980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25" b="7825"/>
          <a:stretch/>
        </p:blipFill>
        <p:spPr>
          <a:xfrm>
            <a:off x="3556031" y="0"/>
            <a:ext cx="7712964" cy="51435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BB9D9C-66BA-DDD5-6DEE-BD75DC55B732}"/>
              </a:ext>
            </a:extLst>
          </p:cNvPr>
          <p:cNvSpPr txBox="1"/>
          <p:nvPr/>
        </p:nvSpPr>
        <p:spPr>
          <a:xfrm>
            <a:off x="285749" y="729302"/>
            <a:ext cx="30963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cumin Pro" panose="020B0504020202020204" pitchFamily="34" charset="77"/>
              </a:rPr>
              <a:t>Artificial Intelligence and Machine learning</a:t>
            </a:r>
            <a:endParaRPr lang="en-US" sz="1200">
              <a:solidFill>
                <a:schemeClr val="bg1"/>
              </a:solidFill>
              <a:latin typeface="Acumin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13074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lue cube with rings around it&#10;&#10;Description automatically generated">
            <a:extLst>
              <a:ext uri="{FF2B5EF4-FFF2-40B4-BE49-F238E27FC236}">
                <a16:creationId xmlns:a16="http://schemas.microsoft.com/office/drawing/2014/main" id="{095E897B-0E1F-DCB6-1A35-5A278F3835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445" b="9445"/>
          <a:stretch/>
        </p:blipFill>
        <p:spPr>
          <a:xfrm>
            <a:off x="-1499547" y="0"/>
            <a:ext cx="7416634" cy="5143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B3032C-E0B4-4AC9-CDB9-52162DD60187}"/>
              </a:ext>
            </a:extLst>
          </p:cNvPr>
          <p:cNvSpPr txBox="1"/>
          <p:nvPr/>
        </p:nvSpPr>
        <p:spPr>
          <a:xfrm>
            <a:off x="5838566" y="235032"/>
            <a:ext cx="3096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cumin Pro" panose="020B0504020202020204" pitchFamily="34" charset="77"/>
              </a:rPr>
              <a:t>Blockchain Technology</a:t>
            </a:r>
            <a:endParaRPr lang="en-US">
              <a:solidFill>
                <a:schemeClr val="bg1"/>
              </a:solidFill>
              <a:latin typeface="Acumin Pro" panose="020B050402020202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0181BE-9E86-4163-07CE-26DF1596791A}"/>
              </a:ext>
            </a:extLst>
          </p:cNvPr>
          <p:cNvSpPr txBox="1"/>
          <p:nvPr/>
        </p:nvSpPr>
        <p:spPr>
          <a:xfrm>
            <a:off x="6144028" y="1454721"/>
            <a:ext cx="2717792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0815" indent="-170815">
              <a:buFont typeface="Arial,Sans-Serif"/>
              <a:buBlip>
                <a:blip r:embed="rId3"/>
              </a:buBlip>
              <a:defRPr/>
            </a:pPr>
            <a:r>
              <a:rPr 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Secured payments</a:t>
            </a:r>
          </a:p>
          <a:p>
            <a:pPr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Font typeface="Arial,Sans-Serif"/>
              <a:buBlip>
                <a:blip r:embed="rId3"/>
              </a:buBlip>
              <a:defRPr/>
            </a:pPr>
            <a:r>
              <a:rPr 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Supply chain transparency</a:t>
            </a:r>
          </a:p>
          <a:p>
            <a:pPr marL="170815" indent="-170815">
              <a:buBlip>
                <a:blip r:embed="rId3"/>
              </a:buBlip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Font typeface="Arial,Sans-Serif"/>
              <a:buBlip>
                <a:blip r:embed="rId3"/>
              </a:buBlip>
              <a:defRPr/>
            </a:pPr>
            <a:r>
              <a:rPr 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Provenance verification</a:t>
            </a:r>
          </a:p>
          <a:p>
            <a:pPr marL="170815" indent="-170815">
              <a:buBlip>
                <a:blip r:embed="rId3"/>
              </a:buBlip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Font typeface="Arial,Sans-Serif"/>
              <a:buBlip>
                <a:blip r:embed="rId3"/>
              </a:buBlip>
              <a:defRPr/>
            </a:pPr>
            <a:r>
              <a:rPr 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Asset and inventory tracking</a:t>
            </a:r>
          </a:p>
          <a:p>
            <a:pPr marL="170815" indent="-170815">
              <a:buBlip>
                <a:blip r:embed="rId3"/>
              </a:buBlip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Font typeface="Arial,Sans-Serif"/>
              <a:buBlip>
                <a:blip r:embed="rId3"/>
              </a:buBlip>
              <a:defRPr/>
            </a:pPr>
            <a:r>
              <a:rPr lang="en-US" dirty="0">
                <a:solidFill>
                  <a:srgbClr val="FFFFFF"/>
                </a:solidFill>
                <a:latin typeface="Acumin Pro" panose="020B0504020202020204" pitchFamily="34" charset="77"/>
              </a:rPr>
              <a:t>Cold chain monitoring</a:t>
            </a:r>
          </a:p>
          <a:p>
            <a:pPr marL="170815" indent="-170815">
              <a:buFont typeface="Arial,Sans-Serif"/>
              <a:buBlip>
                <a:blip r:embed="rId3"/>
              </a:buBlip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Font typeface="Arial,Sans-Serif"/>
              <a:buBlip>
                <a:blip r:embed="rId3"/>
              </a:buBlip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  <a:p>
            <a:pPr marL="170815" indent="-170815">
              <a:buBlip>
                <a:blip r:embed="rId3"/>
              </a:buBlip>
              <a:defRPr/>
            </a:pPr>
            <a:endParaRPr lang="en-US" dirty="0">
              <a:solidFill>
                <a:srgbClr val="FFFFFF"/>
              </a:solidFill>
              <a:latin typeface="Acumin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6820829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721E93E8-70BD-5A8D-4A71-E3C0FDA0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" y="5771"/>
            <a:ext cx="9140588" cy="5140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F1855-7CA3-971C-A3E5-96B9B27C10E3}"/>
              </a:ext>
            </a:extLst>
          </p:cNvPr>
          <p:cNvSpPr txBox="1"/>
          <p:nvPr/>
        </p:nvSpPr>
        <p:spPr>
          <a:xfrm>
            <a:off x="185096" y="126293"/>
            <a:ext cx="512457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F2F2F2"/>
                </a:solidFill>
              </a:rPr>
              <a:t>AR, VR – Sorting Shipments    	Made Easy</a:t>
            </a:r>
          </a:p>
        </p:txBody>
      </p:sp>
    </p:spTree>
    <p:extLst>
      <p:ext uri="{BB962C8B-B14F-4D97-AF65-F5344CB8AC3E}">
        <p14:creationId xmlns:p14="http://schemas.microsoft.com/office/powerpoint/2010/main" val="13077713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1;p39">
            <a:extLst>
              <a:ext uri="{FF2B5EF4-FFF2-40B4-BE49-F238E27FC236}">
                <a16:creationId xmlns:a16="http://schemas.microsoft.com/office/drawing/2014/main" id="{96712B65-BC4A-2682-BF97-BF6635EBC065}"/>
              </a:ext>
            </a:extLst>
          </p:cNvPr>
          <p:cNvSpPr txBox="1">
            <a:spLocks/>
          </p:cNvSpPr>
          <p:nvPr/>
        </p:nvSpPr>
        <p:spPr>
          <a:xfrm>
            <a:off x="241539" y="166166"/>
            <a:ext cx="7426688" cy="45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>
                <a:solidFill>
                  <a:schemeClr val="bg1"/>
                </a:solidFill>
                <a:latin typeface="Acumin Pro" panose="020B0504020202020204" pitchFamily="34" charset="77"/>
                <a:cs typeface="Lato"/>
                <a:sym typeface="Lato"/>
              </a:rPr>
              <a:t>Can we achieve zero Carbon Footprint?</a:t>
            </a:r>
            <a:endParaRPr lang="en-US" sz="2800" b="1" dirty="0">
              <a:solidFill>
                <a:schemeClr val="bg1"/>
              </a:solidFill>
              <a:latin typeface="Acumin Pro" panose="020B0504020202020204" pitchFamily="34" charset="77"/>
              <a:cs typeface="Lato"/>
            </a:endParaRPr>
          </a:p>
        </p:txBody>
      </p:sp>
      <p:sp>
        <p:nvSpPr>
          <p:cNvPr id="6" name="Google Shape;1175;p39">
            <a:extLst>
              <a:ext uri="{FF2B5EF4-FFF2-40B4-BE49-F238E27FC236}">
                <a16:creationId xmlns:a16="http://schemas.microsoft.com/office/drawing/2014/main" id="{6707EBAA-C6B6-2A55-2853-3C9CEB61CB18}"/>
              </a:ext>
            </a:extLst>
          </p:cNvPr>
          <p:cNvSpPr txBox="1">
            <a:spLocks/>
          </p:cNvSpPr>
          <p:nvPr/>
        </p:nvSpPr>
        <p:spPr>
          <a:xfrm>
            <a:off x="551132" y="1598118"/>
            <a:ext cx="1789500" cy="45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IN" sz="1600" b="1">
                <a:solidFill>
                  <a:schemeClr val="bg1"/>
                </a:solidFill>
                <a:latin typeface="Acumin Pro" panose="020B0504020202020204" pitchFamily="34" charset="77"/>
                <a:cs typeface="Lato"/>
                <a:sym typeface="Lato"/>
              </a:rPr>
              <a:t>Electric Vehicles</a:t>
            </a:r>
            <a:endParaRPr lang="en-IN" sz="1600" b="1">
              <a:solidFill>
                <a:schemeClr val="bg1"/>
              </a:solidFill>
              <a:latin typeface="Acumin Pro" panose="020B0504020202020204" pitchFamily="34" charset="77"/>
              <a:cs typeface="Lato"/>
            </a:endParaRPr>
          </a:p>
        </p:txBody>
      </p:sp>
      <p:sp>
        <p:nvSpPr>
          <p:cNvPr id="8" name="Google Shape;1176;p39">
            <a:extLst>
              <a:ext uri="{FF2B5EF4-FFF2-40B4-BE49-F238E27FC236}">
                <a16:creationId xmlns:a16="http://schemas.microsoft.com/office/drawing/2014/main" id="{B5CB7A6A-7325-F935-9FAE-0186446D401D}"/>
              </a:ext>
            </a:extLst>
          </p:cNvPr>
          <p:cNvSpPr txBox="1">
            <a:spLocks/>
          </p:cNvSpPr>
          <p:nvPr/>
        </p:nvSpPr>
        <p:spPr>
          <a:xfrm>
            <a:off x="3320172" y="1598118"/>
            <a:ext cx="2243669" cy="45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IN" sz="1600" b="1">
                <a:solidFill>
                  <a:schemeClr val="bg1"/>
                </a:solidFill>
                <a:latin typeface="Acumin Pro" panose="020B0504020202020204" pitchFamily="34" charset="77"/>
                <a:cs typeface="Lato"/>
              </a:rPr>
              <a:t>Paperless Operations</a:t>
            </a:r>
          </a:p>
        </p:txBody>
      </p:sp>
      <p:sp>
        <p:nvSpPr>
          <p:cNvPr id="10" name="Google Shape;1177;p39">
            <a:extLst>
              <a:ext uri="{FF2B5EF4-FFF2-40B4-BE49-F238E27FC236}">
                <a16:creationId xmlns:a16="http://schemas.microsoft.com/office/drawing/2014/main" id="{6F54E5A6-32B7-89E1-316A-D61E679B9900}"/>
              </a:ext>
            </a:extLst>
          </p:cNvPr>
          <p:cNvSpPr txBox="1">
            <a:spLocks/>
          </p:cNvSpPr>
          <p:nvPr/>
        </p:nvSpPr>
        <p:spPr>
          <a:xfrm>
            <a:off x="6268102" y="1598118"/>
            <a:ext cx="2771774" cy="45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IN" sz="1600" b="1" dirty="0">
                <a:solidFill>
                  <a:schemeClr val="bg1"/>
                </a:solidFill>
                <a:latin typeface="Acumin Pro" panose="020B0504020202020204" pitchFamily="34" charset="77"/>
                <a:cs typeface="Lato"/>
              </a:rPr>
              <a:t>Carbon neutral packaging</a:t>
            </a:r>
          </a:p>
        </p:txBody>
      </p:sp>
      <p:pic>
        <p:nvPicPr>
          <p:cNvPr id="12" name="Picture 14" descr="Paperless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C56D5DF5-9B51-ED6C-6045-19F35D81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697" y="2280043"/>
            <a:ext cx="2361009" cy="235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lectric Truck Icon On Transparent Background Stock Illustration - Download  Image Now - Electricity, Truck, Van - Vehicle - iStock">
            <a:extLst>
              <a:ext uri="{FF2B5EF4-FFF2-40B4-BE49-F238E27FC236}">
                <a16:creationId xmlns:a16="http://schemas.microsoft.com/office/drawing/2014/main" id="{B93DC190-2165-DCFF-1F7F-7F250934E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128837"/>
            <a:ext cx="2807494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802A21A-3542-B354-FD09-A8F06AC2C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71" y="2999777"/>
            <a:ext cx="1501660" cy="342796"/>
          </a:xfrm>
          <a:prstGeom prst="rect">
            <a:avLst/>
          </a:prstGeom>
        </p:spPr>
      </p:pic>
      <p:pic>
        <p:nvPicPr>
          <p:cNvPr id="5" name="Picture 4" descr="A green and black circle with black text and green leaves&#10;&#10;Description automatically generated">
            <a:extLst>
              <a:ext uri="{FF2B5EF4-FFF2-40B4-BE49-F238E27FC236}">
                <a16:creationId xmlns:a16="http://schemas.microsoft.com/office/drawing/2014/main" id="{F2E49385-D7C3-DFFE-C555-77011883D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879" y="2217424"/>
            <a:ext cx="2557849" cy="22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609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3B79B89-30C6-9F8C-71B8-C02638A65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2569" y="4680593"/>
            <a:ext cx="836480" cy="191195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DE84973-EA1E-9787-B6F7-19B22083CEB6}"/>
              </a:ext>
            </a:extLst>
          </p:cNvPr>
          <p:cNvSpPr txBox="1">
            <a:spLocks/>
          </p:cNvSpPr>
          <p:nvPr/>
        </p:nvSpPr>
        <p:spPr>
          <a:xfrm>
            <a:off x="683235" y="2328013"/>
            <a:ext cx="4622691" cy="487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umin Pro" panose="020B0504020202020204" pitchFamily="34" charset="77"/>
                <a:ea typeface="+mj-ea"/>
                <a:cs typeface="Arial" panose="020B0604020202020204" pitchFamily="34" charset="0"/>
                <a:sym typeface="Arial"/>
              </a:rPr>
              <a:t>Let’s Grow Together</a:t>
            </a:r>
          </a:p>
        </p:txBody>
      </p:sp>
      <p:pic>
        <p:nvPicPr>
          <p:cNvPr id="5" name="Picture 4" descr="A white silhouette of a person running with a box in his hand&#10;&#10;Description automatically generated">
            <a:extLst>
              <a:ext uri="{FF2B5EF4-FFF2-40B4-BE49-F238E27FC236}">
                <a16:creationId xmlns:a16="http://schemas.microsoft.com/office/drawing/2014/main" id="{7D4870DD-380C-8DBC-1F42-CCFD13854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57288"/>
            <a:ext cx="36576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0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DTDC Theme">
  <a:themeElements>
    <a:clrScheme name="DTDC">
      <a:dk1>
        <a:srgbClr val="000000"/>
      </a:dk1>
      <a:lt1>
        <a:srgbClr val="FFFFFF"/>
      </a:lt1>
      <a:dk2>
        <a:srgbClr val="0E2C53"/>
      </a:dk2>
      <a:lt2>
        <a:srgbClr val="D7D7D7"/>
      </a:lt2>
      <a:accent1>
        <a:srgbClr val="DC0032"/>
      </a:accent1>
      <a:accent2>
        <a:srgbClr val="EA9000"/>
      </a:accent2>
      <a:accent3>
        <a:srgbClr val="41BCBC"/>
      </a:accent3>
      <a:accent4>
        <a:srgbClr val="3CA5E5"/>
      </a:accent4>
      <a:accent5>
        <a:srgbClr val="B652FF"/>
      </a:accent5>
      <a:accent6>
        <a:srgbClr val="509E2F"/>
      </a:accent6>
      <a:hlink>
        <a:srgbClr val="EA9000"/>
      </a:hlink>
      <a:folHlink>
        <a:srgbClr val="FDCD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TDC Brand Colours">
      <a:dk1>
        <a:srgbClr val="0D2B52"/>
      </a:dk1>
      <a:lt1>
        <a:srgbClr val="D30131"/>
      </a:lt1>
      <a:dk2>
        <a:srgbClr val="0C0C0C"/>
      </a:dk2>
      <a:lt2>
        <a:srgbClr val="FFFFFF"/>
      </a:lt2>
      <a:accent1>
        <a:srgbClr val="939498"/>
      </a:accent1>
      <a:accent2>
        <a:srgbClr val="DD4A5A"/>
      </a:accent2>
      <a:accent3>
        <a:srgbClr val="009EDD"/>
      </a:accent3>
      <a:accent4>
        <a:srgbClr val="2C8B64"/>
      </a:accent4>
      <a:accent5>
        <a:srgbClr val="FAA764"/>
      </a:accent5>
      <a:accent6>
        <a:srgbClr val="FFE5CA"/>
      </a:accent6>
      <a:hlink>
        <a:srgbClr val="F9BDAF"/>
      </a:hlink>
      <a:folHlink>
        <a:srgbClr val="B7E4F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DTDC Theme">
  <a:themeElements>
    <a:clrScheme name="DTDC">
      <a:dk1>
        <a:srgbClr val="000000"/>
      </a:dk1>
      <a:lt1>
        <a:srgbClr val="FFFFFF"/>
      </a:lt1>
      <a:dk2>
        <a:srgbClr val="0E2C53"/>
      </a:dk2>
      <a:lt2>
        <a:srgbClr val="D7D7D7"/>
      </a:lt2>
      <a:accent1>
        <a:srgbClr val="DC0032"/>
      </a:accent1>
      <a:accent2>
        <a:srgbClr val="EA9000"/>
      </a:accent2>
      <a:accent3>
        <a:srgbClr val="41BCBC"/>
      </a:accent3>
      <a:accent4>
        <a:srgbClr val="3CA5E5"/>
      </a:accent4>
      <a:accent5>
        <a:srgbClr val="B652FF"/>
      </a:accent5>
      <a:accent6>
        <a:srgbClr val="509E2F"/>
      </a:accent6>
      <a:hlink>
        <a:srgbClr val="EA9000"/>
      </a:hlink>
      <a:folHlink>
        <a:srgbClr val="FDCD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DTDC Theme">
  <a:themeElements>
    <a:clrScheme name="DTDC">
      <a:dk1>
        <a:srgbClr val="000000"/>
      </a:dk1>
      <a:lt1>
        <a:srgbClr val="FFFFFF"/>
      </a:lt1>
      <a:dk2>
        <a:srgbClr val="0E2C53"/>
      </a:dk2>
      <a:lt2>
        <a:srgbClr val="D7D7D7"/>
      </a:lt2>
      <a:accent1>
        <a:srgbClr val="DC0032"/>
      </a:accent1>
      <a:accent2>
        <a:srgbClr val="EA9000"/>
      </a:accent2>
      <a:accent3>
        <a:srgbClr val="41BCBC"/>
      </a:accent3>
      <a:accent4>
        <a:srgbClr val="3CA5E5"/>
      </a:accent4>
      <a:accent5>
        <a:srgbClr val="B652FF"/>
      </a:accent5>
      <a:accent6>
        <a:srgbClr val="509E2F"/>
      </a:accent6>
      <a:hlink>
        <a:srgbClr val="EA9000"/>
      </a:hlink>
      <a:folHlink>
        <a:srgbClr val="FDCD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194</Words>
  <Application>Microsoft Office PowerPoint</Application>
  <PresentationFormat>On-screen Show (16:9)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Acumin Pro</vt:lpstr>
      <vt:lpstr>Wingdings,Sans-Serif</vt:lpstr>
      <vt:lpstr>Arial,Sans-Serif</vt:lpstr>
      <vt:lpstr>Arial</vt:lpstr>
      <vt:lpstr>Lato</vt:lpstr>
      <vt:lpstr>DTDC Theme</vt:lpstr>
      <vt:lpstr>Office Theme</vt:lpstr>
      <vt:lpstr>DTDC Theme</vt:lpstr>
      <vt:lpstr>3_DTDC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 “Good to Great” Journey – Current progress and Way Forward</dc:title>
  <cp:lastModifiedBy>SAAMIRA YASMIN</cp:lastModifiedBy>
  <cp:revision>13</cp:revision>
  <dcterms:modified xsi:type="dcterms:W3CDTF">2024-12-01T09:21:11Z</dcterms:modified>
</cp:coreProperties>
</file>